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8"/>
  </p:notesMasterIdLst>
  <p:handoutMasterIdLst>
    <p:handoutMasterId r:id="rId89"/>
  </p:handoutMasterIdLst>
  <p:sldIdLst>
    <p:sldId id="360" r:id="rId2"/>
    <p:sldId id="365" r:id="rId3"/>
    <p:sldId id="436" r:id="rId4"/>
    <p:sldId id="383" r:id="rId5"/>
    <p:sldId id="364" r:id="rId6"/>
    <p:sldId id="366" r:id="rId7"/>
    <p:sldId id="361" r:id="rId8"/>
    <p:sldId id="369" r:id="rId9"/>
    <p:sldId id="391" r:id="rId10"/>
    <p:sldId id="362" r:id="rId11"/>
    <p:sldId id="367" r:id="rId12"/>
    <p:sldId id="363" r:id="rId13"/>
    <p:sldId id="402" r:id="rId14"/>
    <p:sldId id="529" r:id="rId15"/>
    <p:sldId id="478" r:id="rId16"/>
    <p:sldId id="403" r:id="rId17"/>
    <p:sldId id="477" r:id="rId18"/>
    <p:sldId id="504" r:id="rId19"/>
    <p:sldId id="479" r:id="rId20"/>
    <p:sldId id="480" r:id="rId21"/>
    <p:sldId id="404" r:id="rId22"/>
    <p:sldId id="467" r:id="rId23"/>
    <p:sldId id="392" r:id="rId24"/>
    <p:sldId id="368" r:id="rId25"/>
    <p:sldId id="393" r:id="rId26"/>
    <p:sldId id="486" r:id="rId27"/>
    <p:sldId id="358" r:id="rId28"/>
    <p:sldId id="394" r:id="rId29"/>
    <p:sldId id="556" r:id="rId30"/>
    <p:sldId id="395" r:id="rId31"/>
    <p:sldId id="396" r:id="rId32"/>
    <p:sldId id="397" r:id="rId33"/>
    <p:sldId id="398" r:id="rId34"/>
    <p:sldId id="399" r:id="rId35"/>
    <p:sldId id="400" r:id="rId36"/>
    <p:sldId id="545" r:id="rId37"/>
    <p:sldId id="401" r:id="rId38"/>
    <p:sldId id="462" r:id="rId39"/>
    <p:sldId id="505" r:id="rId40"/>
    <p:sldId id="506" r:id="rId41"/>
    <p:sldId id="507" r:id="rId42"/>
    <p:sldId id="508" r:id="rId43"/>
    <p:sldId id="509" r:id="rId44"/>
    <p:sldId id="510" r:id="rId45"/>
    <p:sldId id="511" r:id="rId46"/>
    <p:sldId id="518" r:id="rId47"/>
    <p:sldId id="512" r:id="rId48"/>
    <p:sldId id="513" r:id="rId49"/>
    <p:sldId id="514" r:id="rId50"/>
    <p:sldId id="519" r:id="rId51"/>
    <p:sldId id="520" r:id="rId52"/>
    <p:sldId id="521" r:id="rId53"/>
    <p:sldId id="522" r:id="rId54"/>
    <p:sldId id="525" r:id="rId55"/>
    <p:sldId id="526" r:id="rId56"/>
    <p:sldId id="527" r:id="rId57"/>
    <p:sldId id="528" r:id="rId58"/>
    <p:sldId id="523" r:id="rId59"/>
    <p:sldId id="524" r:id="rId60"/>
    <p:sldId id="516" r:id="rId61"/>
    <p:sldId id="530" r:id="rId62"/>
    <p:sldId id="531" r:id="rId63"/>
    <p:sldId id="532" r:id="rId64"/>
    <p:sldId id="533" r:id="rId65"/>
    <p:sldId id="534" r:id="rId66"/>
    <p:sldId id="535" r:id="rId67"/>
    <p:sldId id="536" r:id="rId68"/>
    <p:sldId id="537" r:id="rId69"/>
    <p:sldId id="538" r:id="rId70"/>
    <p:sldId id="539" r:id="rId71"/>
    <p:sldId id="540" r:id="rId72"/>
    <p:sldId id="541" r:id="rId73"/>
    <p:sldId id="542" r:id="rId74"/>
    <p:sldId id="543" r:id="rId75"/>
    <p:sldId id="555" r:id="rId76"/>
    <p:sldId id="557" r:id="rId77"/>
    <p:sldId id="547" r:id="rId78"/>
    <p:sldId id="548" r:id="rId79"/>
    <p:sldId id="549" r:id="rId80"/>
    <p:sldId id="550" r:id="rId81"/>
    <p:sldId id="551" r:id="rId82"/>
    <p:sldId id="552" r:id="rId83"/>
    <p:sldId id="553" r:id="rId84"/>
    <p:sldId id="554" r:id="rId85"/>
    <p:sldId id="546" r:id="rId86"/>
    <p:sldId id="544" r:id="rId8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1">
          <p15:clr>
            <a:srgbClr val="A4A3A4"/>
          </p15:clr>
        </p15:guide>
        <p15:guide id="2" orient="horz" pos="3656">
          <p15:clr>
            <a:srgbClr val="A4A3A4"/>
          </p15:clr>
        </p15:guide>
        <p15:guide id="3" orient="horz" pos="3453" userDrawn="1">
          <p15:clr>
            <a:srgbClr val="A4A3A4"/>
          </p15:clr>
        </p15:guide>
        <p15:guide id="4" pos="5523">
          <p15:clr>
            <a:srgbClr val="A4A3A4"/>
          </p15:clr>
        </p15:guide>
        <p15:guide id="5" pos="295" userDrawn="1">
          <p15:clr>
            <a:srgbClr val="A4A3A4"/>
          </p15:clr>
        </p15:guide>
        <p15:guide id="6" pos="493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otter, Ian" initials="PI" lastIdx="3" clrIdx="0"/>
  <p:cmAuthor id="1" name="NRC - CNRC" initials="N-C"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EEA41E"/>
    <a:srgbClr val="970B4A"/>
    <a:srgbClr val="CD6209"/>
    <a:srgbClr val="CF598E"/>
    <a:srgbClr val="6387BD"/>
    <a:srgbClr val="C4C4C4"/>
    <a:srgbClr val="000000"/>
    <a:srgbClr val="253DA3"/>
    <a:srgbClr val="3366CC"/>
    <a:srgbClr val="2F5E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5714" autoAdjust="0"/>
    <p:restoredTop sz="94985" autoAdjust="0"/>
  </p:normalViewPr>
  <p:slideViewPr>
    <p:cSldViewPr snapToGrid="0">
      <p:cViewPr varScale="1">
        <p:scale>
          <a:sx n="92" d="100"/>
          <a:sy n="92" d="100"/>
        </p:scale>
        <p:origin x="176" y="504"/>
      </p:cViewPr>
      <p:guideLst>
        <p:guide orient="horz" pos="401"/>
        <p:guide orient="horz" pos="3656"/>
        <p:guide orient="horz" pos="3453"/>
        <p:guide pos="5523"/>
        <p:guide pos="295"/>
        <p:guide pos="4931"/>
      </p:guideLst>
    </p:cSldViewPr>
  </p:slideViewPr>
  <p:outlineViewPr>
    <p:cViewPr>
      <p:scale>
        <a:sx n="33" d="100"/>
        <a:sy n="33" d="100"/>
      </p:scale>
      <p:origin x="0" y="11976"/>
    </p:cViewPr>
  </p:outlineViewPr>
  <p:notesTextViewPr>
    <p:cViewPr>
      <p:scale>
        <a:sx n="100" d="100"/>
        <a:sy n="100" d="100"/>
      </p:scale>
      <p:origin x="0" y="0"/>
    </p:cViewPr>
  </p:notesTextViewPr>
  <p:sorterViewPr>
    <p:cViewPr>
      <p:scale>
        <a:sx n="46" d="100"/>
        <a:sy n="46" d="100"/>
      </p:scale>
      <p:origin x="0" y="0"/>
    </p:cViewPr>
  </p:sorterViewPr>
  <p:notesViewPr>
    <p:cSldViewPr snapToGrid="0" showGuides="1">
      <p:cViewPr varScale="1">
        <p:scale>
          <a:sx n="97" d="100"/>
          <a:sy n="97" d="100"/>
        </p:scale>
        <p:origin x="-3540"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commentAuthors" Target="commentAuthor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E8D4F53C-3826-4D61-BFDE-6BE36042E277}" type="datetimeFigureOut">
              <a:rPr lang="en-CA" smtClean="0"/>
              <a:pPr/>
              <a:t>2018-03-06</a:t>
            </a:fld>
            <a:endParaRPr lang="en-CA"/>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852090D8-F00E-40AC-9509-DA3823549DEB}" type="slidenum">
              <a:rPr lang="en-CA" smtClean="0"/>
              <a:pPr/>
              <a:t>‹#›</a:t>
            </a:fld>
            <a:endParaRPr lang="en-CA"/>
          </a:p>
        </p:txBody>
      </p:sp>
    </p:spTree>
    <p:extLst>
      <p:ext uri="{BB962C8B-B14F-4D97-AF65-F5344CB8AC3E}">
        <p14:creationId xmlns:p14="http://schemas.microsoft.com/office/powerpoint/2010/main" val="1197203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C2E9206-2468-4F0C-B908-169CE8B6EF2C}" type="datetimeFigureOut">
              <a:rPr lang="en-US" smtClean="0"/>
              <a:pPr/>
              <a:t>3/6/18</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0BDCAC9-656E-44D4-A4E0-697FA80202FB}" type="slidenum">
              <a:rPr lang="en-US" smtClean="0"/>
              <a:pPr/>
              <a:t>‹#›</a:t>
            </a:fld>
            <a:endParaRPr lang="en-US" dirty="0"/>
          </a:p>
        </p:txBody>
      </p:sp>
    </p:spTree>
    <p:extLst>
      <p:ext uri="{BB962C8B-B14F-4D97-AF65-F5344CB8AC3E}">
        <p14:creationId xmlns:p14="http://schemas.microsoft.com/office/powerpoint/2010/main" val="3645915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BDCAC9-656E-44D4-A4E0-697FA80202FB}" type="slidenum">
              <a:rPr lang="en-US" smtClean="0"/>
              <a:pPr/>
              <a:t>1</a:t>
            </a:fld>
            <a:endParaRPr lang="en-US" dirty="0"/>
          </a:p>
        </p:txBody>
      </p:sp>
    </p:spTree>
    <p:extLst>
      <p:ext uri="{BB962C8B-B14F-4D97-AF65-F5344CB8AC3E}">
        <p14:creationId xmlns:p14="http://schemas.microsoft.com/office/powerpoint/2010/main" val="217026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BDCAC9-656E-44D4-A4E0-697FA80202FB}" type="slidenum">
              <a:rPr lang="en-US" smtClean="0"/>
              <a:pPr/>
              <a:t>11</a:t>
            </a:fld>
            <a:endParaRPr lang="en-US" dirty="0"/>
          </a:p>
        </p:txBody>
      </p:sp>
    </p:spTree>
    <p:extLst>
      <p:ext uri="{BB962C8B-B14F-4D97-AF65-F5344CB8AC3E}">
        <p14:creationId xmlns:p14="http://schemas.microsoft.com/office/powerpoint/2010/main" val="217026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BDCAC9-656E-44D4-A4E0-697FA80202FB}" type="slidenum">
              <a:rPr lang="en-US" smtClean="0"/>
              <a:pPr/>
              <a:t>12</a:t>
            </a:fld>
            <a:endParaRPr lang="en-US" dirty="0"/>
          </a:p>
        </p:txBody>
      </p:sp>
    </p:spTree>
    <p:extLst>
      <p:ext uri="{BB962C8B-B14F-4D97-AF65-F5344CB8AC3E}">
        <p14:creationId xmlns:p14="http://schemas.microsoft.com/office/powerpoint/2010/main" val="217026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BDCAC9-656E-44D4-A4E0-697FA80202FB}" type="slidenum">
              <a:rPr lang="en-US" smtClean="0"/>
              <a:pPr/>
              <a:t>13</a:t>
            </a:fld>
            <a:endParaRPr lang="en-US" dirty="0"/>
          </a:p>
        </p:txBody>
      </p:sp>
    </p:spTree>
    <p:extLst>
      <p:ext uri="{BB962C8B-B14F-4D97-AF65-F5344CB8AC3E}">
        <p14:creationId xmlns:p14="http://schemas.microsoft.com/office/powerpoint/2010/main" val="217026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Galaxy rich in dust based on imaged of lensed 600 million year old galaxy </a:t>
            </a:r>
            <a:r>
              <a:rPr lang="en-US" dirty="0" err="1"/>
              <a:t>Abell</a:t>
            </a:r>
            <a:r>
              <a:rPr lang="en-US" dirty="0"/>
              <a:t> 2744_YD4. </a:t>
            </a:r>
          </a:p>
          <a:p>
            <a:r>
              <a:rPr lang="en-US" dirty="0"/>
              <a:t>Bottom left disk is L1448 IRS3B, with a second star forming in a fragmented disk</a:t>
            </a:r>
          </a:p>
        </p:txBody>
      </p:sp>
      <p:sp>
        <p:nvSpPr>
          <p:cNvPr id="4" name="Slide Number Placeholder 3"/>
          <p:cNvSpPr>
            <a:spLocks noGrp="1"/>
          </p:cNvSpPr>
          <p:nvPr>
            <p:ph type="sldNum" sz="quarter" idx="10"/>
          </p:nvPr>
        </p:nvSpPr>
        <p:spPr/>
        <p:txBody>
          <a:bodyPr/>
          <a:lstStyle/>
          <a:p>
            <a:fld id="{00BDCAC9-656E-44D4-A4E0-697FA80202FB}" type="slidenum">
              <a:rPr lang="en-US" smtClean="0"/>
              <a:pPr/>
              <a:t>14</a:t>
            </a:fld>
            <a:endParaRPr lang="en-US" dirty="0"/>
          </a:p>
        </p:txBody>
      </p:sp>
    </p:spTree>
    <p:extLst>
      <p:ext uri="{BB962C8B-B14F-4D97-AF65-F5344CB8AC3E}">
        <p14:creationId xmlns:p14="http://schemas.microsoft.com/office/powerpoint/2010/main" val="1770960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p:nvPr>
        </p:nvSpPr>
        <p:spPr/>
        <p:txBody>
          <a:bodyPr/>
          <a:lstStyle/>
          <a:p>
            <a:pPr>
              <a:defRPr/>
            </a:pPr>
            <a:fld id="{63D9A130-15AD-124A-91D7-34CACDDA7544}" type="slidenum">
              <a:rPr lang="en-US" altLang="ja-JP"/>
              <a:pPr>
                <a:defRPr/>
              </a:pPr>
              <a:t>15</a:t>
            </a:fld>
            <a:endParaRPr lang="en-US" altLang="ja-JP"/>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ln/>
        </p:spPr>
        <p:txBody>
          <a:bodyPr/>
          <a:lstStyle/>
          <a:p>
            <a:pPr eaLnBrk="1" hangingPunct="1">
              <a:defRPr/>
            </a:pPr>
            <a:r>
              <a:rPr lang="en-US" altLang="ja-JP" dirty="0">
                <a:ea typeface="ＭＳ Ｐゴシック" pitchFamily="-84" charset="-128"/>
              </a:rPr>
              <a:t>If you’re here at this splinter session, I imagine I don’t need to tell you this, but ALMA is a mm/</a:t>
            </a:r>
            <a:r>
              <a:rPr lang="en-US" altLang="ja-JP" dirty="0" err="1">
                <a:ea typeface="ＭＳ Ｐゴシック" pitchFamily="-84" charset="-128"/>
              </a:rPr>
              <a:t>submm</a:t>
            </a:r>
            <a:r>
              <a:rPr lang="en-US" altLang="ja-JP" dirty="0">
                <a:ea typeface="ＭＳ Ｐゴシック" pitchFamily="-84" charset="-128"/>
              </a:rPr>
              <a:t> telescope accessible at frequencies up to a THz </a:t>
            </a:r>
          </a:p>
          <a:p>
            <a:pPr eaLnBrk="1" hangingPunct="1">
              <a:defRPr/>
            </a:pPr>
            <a:endParaRPr lang="en-US" altLang="ja-JP" dirty="0">
              <a:ea typeface="ＭＳ Ｐゴシック" pitchFamily="-84" charset="-128"/>
            </a:endParaRPr>
          </a:p>
          <a:p>
            <a:pPr eaLnBrk="1" fontAlgn="auto" hangingPunct="1">
              <a:spcBef>
                <a:spcPts val="0"/>
              </a:spcBef>
              <a:spcAft>
                <a:spcPts val="0"/>
              </a:spcAft>
              <a:buClrTx/>
              <a:buSzTx/>
              <a:defRPr/>
            </a:pPr>
            <a:r>
              <a:rPr lang="en-US" altLang="ja-JP" dirty="0">
                <a:ea typeface="ＭＳ Ｐゴシック" pitchFamily="-84" charset="-128"/>
              </a:rPr>
              <a:t>Operates in a variety of configurations: compact for excellent recovery of low surface brightness emission, </a:t>
            </a:r>
          </a:p>
          <a:p>
            <a:pPr eaLnBrk="1" fontAlgn="auto" hangingPunct="1">
              <a:spcBef>
                <a:spcPts val="0"/>
              </a:spcBef>
              <a:spcAft>
                <a:spcPts val="0"/>
              </a:spcAft>
              <a:buClrTx/>
              <a:buSzTx/>
              <a:defRPr/>
            </a:pPr>
            <a:r>
              <a:rPr lang="en-US" altLang="ja-JP" dirty="0">
                <a:ea typeface="ＭＳ Ｐゴシック" pitchFamily="-84" charset="-128"/>
              </a:rPr>
              <a:t>particularly when combined with the Morita array (ACA, the 7m and total power antennas), and extended for very high resolution imaging, with many steps in between. </a:t>
            </a:r>
          </a:p>
          <a:p>
            <a:pPr eaLnBrk="1" fontAlgn="auto" hangingPunct="1">
              <a:spcBef>
                <a:spcPts val="0"/>
              </a:spcBef>
              <a:spcAft>
                <a:spcPts val="0"/>
              </a:spcAft>
              <a:buClrTx/>
              <a:buSzTx/>
              <a:defRPr/>
            </a:pPr>
            <a:endParaRPr lang="en-US" altLang="ja-JP" dirty="0">
              <a:ea typeface="ＭＳ Ｐゴシック" pitchFamily="-84" charset="-128"/>
            </a:endParaRPr>
          </a:p>
          <a:p>
            <a:pPr eaLnBrk="1" fontAlgn="auto" hangingPunct="1">
              <a:spcBef>
                <a:spcPts val="0"/>
              </a:spcBef>
              <a:spcAft>
                <a:spcPts val="0"/>
              </a:spcAft>
              <a:buClrTx/>
              <a:buSzTx/>
              <a:defRPr/>
            </a:pPr>
            <a:r>
              <a:rPr lang="en-US" altLang="ja-JP" dirty="0">
                <a:ea typeface="ＭＳ Ｐゴシック" pitchFamily="-84" charset="-128"/>
              </a:rPr>
              <a:t>In fact, I’m sure most of you are aware of the recent observations of HL Tau, but I’d be remiss if I didn’t mention the most exciting image to come from our recent successful Long Baseline Campaign, the high resolution imaging of the proto-planetary disk around HL Tau…</a:t>
            </a:r>
            <a:endParaRPr lang="ja-JP" altLang="en-US" dirty="0">
              <a:ea typeface="ＭＳ Ｐゴシック" pitchFamily="-8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BDCAC9-656E-44D4-A4E0-697FA80202FB}" type="slidenum">
              <a:rPr lang="en-US" smtClean="0"/>
              <a:pPr/>
              <a:t>16</a:t>
            </a:fld>
            <a:endParaRPr lang="en-US" dirty="0"/>
          </a:p>
        </p:txBody>
      </p:sp>
    </p:spTree>
    <p:extLst>
      <p:ext uri="{BB962C8B-B14F-4D97-AF65-F5344CB8AC3E}">
        <p14:creationId xmlns:p14="http://schemas.microsoft.com/office/powerpoint/2010/main" val="2170269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4"/>
          <p:cNvSpPr>
            <a:spLocks noGrp="1" noChangeArrowheads="1"/>
          </p:cNvSpPr>
          <p:nvPr>
            <p:ph type="dt" sz="quarter"/>
          </p:nvPr>
        </p:nvSpPr>
        <p:spPr/>
        <p:txBody>
          <a:bodyPr/>
          <a:lstStyle/>
          <a:p>
            <a:pPr>
              <a:defRPr/>
            </a:pPr>
            <a:r>
              <a:rPr lang="en-US"/>
              <a:t>10/29/13</a:t>
            </a:r>
          </a:p>
        </p:txBody>
      </p:sp>
      <p:sp>
        <p:nvSpPr>
          <p:cNvPr id="5" name="Rectangle 8"/>
          <p:cNvSpPr>
            <a:spLocks noGrp="1" noChangeArrowheads="1"/>
          </p:cNvSpPr>
          <p:nvPr>
            <p:ph type="sldNum" sz="quarter"/>
          </p:nvPr>
        </p:nvSpPr>
        <p:spPr/>
        <p:txBody>
          <a:bodyPr/>
          <a:lstStyle/>
          <a:p>
            <a:pPr>
              <a:defRPr/>
            </a:pPr>
            <a:fld id="{804C63D5-F963-DF4E-9ABE-EC5D2C5716B8}" type="slidenum">
              <a:rPr lang="en-US"/>
              <a:pPr>
                <a:defRPr/>
              </a:pPr>
              <a:t>17</a:t>
            </a:fld>
            <a:endParaRPr lang="en-US"/>
          </a:p>
        </p:txBody>
      </p:sp>
      <p:sp>
        <p:nvSpPr>
          <p:cNvPr id="87041" name="Text Box 1"/>
          <p:cNvSpPr txBox="1">
            <a:spLocks noGrp="1" noRot="1" noChangeAspect="1" noChangeArrowheads="1"/>
          </p:cNvSpPr>
          <p:nvPr>
            <p:ph type="sldImg"/>
          </p:nvPr>
        </p:nvSpPr>
        <p:spPr>
          <a:xfrm>
            <a:off x="1181100" y="696913"/>
            <a:ext cx="4648200" cy="348615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87042" name="Text Box 2"/>
          <p:cNvSpPr txBox="1">
            <a:spLocks noGrp="1" noChangeArrowheads="1"/>
          </p:cNvSpPr>
          <p:nvPr>
            <p:ph type="body" idx="1"/>
          </p:nvPr>
        </p:nvSpPr>
        <p:spPr>
          <a:xfrm>
            <a:off x="701040" y="4415790"/>
            <a:ext cx="5608320" cy="418338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Arial" charset="0"/>
              <a:buNone/>
              <a:defRPr/>
            </a:pPr>
            <a:r>
              <a:rPr lang="en-US" dirty="0"/>
              <a:t>Young Star ~1 Million Years, one of the nearest star forming regions to Earth (~450 light </a:t>
            </a:r>
            <a:r>
              <a:rPr lang="en-US" dirty="0" err="1"/>
              <a:t>yr</a:t>
            </a:r>
            <a:r>
              <a:rPr lang="en-US" dirty="0"/>
              <a:t>) </a:t>
            </a:r>
          </a:p>
          <a:p>
            <a:pPr eaLnBrk="1" hangingPunct="1">
              <a:buFont typeface="Arial" charset="0"/>
              <a:buNone/>
              <a:defRPr/>
            </a:pPr>
            <a:r>
              <a:rPr lang="en-US" dirty="0"/>
              <a:t>The best image of HL Tau previously is from CARMA with a resolution of ~25AU… the power of ALMA in its extended configuration is apparent here with a resolution of 5 AU</a:t>
            </a:r>
          </a:p>
          <a:p>
            <a:pPr eaLnBrk="1" fontAlgn="auto" hangingPunct="1">
              <a:spcBef>
                <a:spcPts val="0"/>
              </a:spcBef>
              <a:spcAft>
                <a:spcPts val="0"/>
              </a:spcAft>
              <a:buClrTx/>
              <a:buSzTx/>
              <a:defRPr/>
            </a:pPr>
            <a:r>
              <a:rPr lang="en-US" dirty="0"/>
              <a:t>Able to see several gaps in the disk almost certainly reflect young planets, which is “disturbing” to planet formation theories</a:t>
            </a:r>
          </a:p>
          <a:p>
            <a:pPr eaLnBrk="1" fontAlgn="auto" hangingPunct="1">
              <a:spcBef>
                <a:spcPts val="0"/>
              </a:spcBef>
              <a:spcAft>
                <a:spcPts val="0"/>
              </a:spcAft>
              <a:buClrTx/>
              <a:buSzTx/>
              <a:defRPr/>
            </a:pPr>
            <a:r>
              <a:rPr lang="en-US" dirty="0"/>
              <a:t>Going by the number of hits, the press release of HL Tau image was seen by almost 10% of the Earth’s population</a:t>
            </a:r>
          </a:p>
          <a:p>
            <a:pPr eaLnBrk="1" fontAlgn="auto" hangingPunct="1">
              <a:spcBef>
                <a:spcPts val="0"/>
              </a:spcBef>
              <a:spcAft>
                <a:spcPts val="0"/>
              </a:spcAft>
              <a:buClrTx/>
              <a:buSzTx/>
              <a:defRPr/>
            </a:pPr>
            <a:endParaRPr lang="en-US" dirty="0"/>
          </a:p>
          <a:p>
            <a:pPr eaLnBrk="1" fontAlgn="auto" hangingPunct="1">
              <a:spcBef>
                <a:spcPts val="0"/>
              </a:spcBef>
              <a:spcAft>
                <a:spcPts val="0"/>
              </a:spcAft>
              <a:buClrTx/>
              <a:buSzTx/>
              <a:defRPr/>
            </a:pPr>
            <a:r>
              <a:rPr lang="en-US" dirty="0"/>
              <a:t>But go and hear Al’s talk for more details on the science. </a:t>
            </a:r>
          </a:p>
          <a:p>
            <a:pPr eaLnBrk="1" hangingPunct="1">
              <a:buFont typeface="Arial" charset="0"/>
              <a:buNone/>
              <a:defRPr/>
            </a:pPr>
            <a:endParaRPr lang="en-US" dirty="0"/>
          </a:p>
        </p:txBody>
      </p:sp>
      <p:sp>
        <p:nvSpPr>
          <p:cNvPr id="4" name="Slide Number Placeholder 3"/>
          <p:cNvSpPr>
            <a:spLocks noGrp="1"/>
          </p:cNvSpPr>
          <p:nvPr>
            <p:ph type="sldNum" sz="quarter"/>
          </p:nvPr>
        </p:nvSpPr>
        <p:spPr/>
        <p:txBody>
          <a:bodyPr/>
          <a:lstStyle/>
          <a:p>
            <a:pPr>
              <a:defRPr/>
            </a:pPr>
            <a:fld id="{7DF060B2-479D-4445-8058-2D101BF1843C}" type="slidenum">
              <a:rPr lang="en-US" smtClean="0"/>
              <a:pPr>
                <a:defRPr/>
              </a:pPr>
              <a:t>18</a:t>
            </a:fld>
            <a:endParaRPr lang="en-US"/>
          </a:p>
        </p:txBody>
      </p:sp>
    </p:spTree>
    <p:extLst>
      <p:ext uri="{BB962C8B-B14F-4D97-AF65-F5344CB8AC3E}">
        <p14:creationId xmlns:p14="http://schemas.microsoft.com/office/powerpoint/2010/main" val="2612515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buClrTx/>
              <a:buSzTx/>
              <a:defRPr/>
            </a:pPr>
            <a:r>
              <a:rPr lang="en-US" dirty="0">
                <a:latin typeface="+mn-lt"/>
              </a:rPr>
              <a:t>LBC (and other commissioning campaigns) – come to </a:t>
            </a:r>
            <a:r>
              <a:rPr lang="en-US" dirty="0" err="1">
                <a:latin typeface="+mn-lt"/>
              </a:rPr>
              <a:t>Stuartt’s</a:t>
            </a:r>
            <a:r>
              <a:rPr lang="en-US" dirty="0">
                <a:latin typeface="+mn-lt"/>
              </a:rPr>
              <a:t> talk tonight at the town hall to hear more</a:t>
            </a:r>
          </a:p>
          <a:p>
            <a:pPr eaLnBrk="1" fontAlgn="auto" hangingPunct="1">
              <a:spcBef>
                <a:spcPts val="0"/>
              </a:spcBef>
              <a:spcAft>
                <a:spcPts val="0"/>
              </a:spcAft>
              <a:buClrTx/>
              <a:buSzTx/>
              <a:defRPr/>
            </a:pPr>
            <a:endParaRPr lang="en-US" dirty="0">
              <a:latin typeface="+mn-lt"/>
            </a:endParaRPr>
          </a:p>
          <a:p>
            <a:pPr eaLnBrk="1" fontAlgn="auto" hangingPunct="1">
              <a:spcBef>
                <a:spcPts val="0"/>
              </a:spcBef>
              <a:spcAft>
                <a:spcPts val="0"/>
              </a:spcAft>
              <a:buClrTx/>
              <a:buSzTx/>
              <a:defRPr/>
            </a:pPr>
            <a:r>
              <a:rPr lang="en-US" dirty="0"/>
              <a:t>The number of antennas included in Cycle 2 observations includes some combination of 2-3 TP, 8-10 7m antennas, and 37-41 12m elements</a:t>
            </a:r>
          </a:p>
          <a:p>
            <a:pPr eaLnBrk="1" fontAlgn="auto" hangingPunct="1">
              <a:spcBef>
                <a:spcPts val="0"/>
              </a:spcBef>
              <a:spcAft>
                <a:spcPts val="0"/>
              </a:spcAft>
              <a:buClrTx/>
              <a:buSzTx/>
              <a:defRPr/>
            </a:pPr>
            <a:endParaRPr lang="en-US" dirty="0">
              <a:latin typeface="+mn-lt"/>
            </a:endParaRPr>
          </a:p>
          <a:p>
            <a:pPr eaLnBrk="1" fontAlgn="auto" hangingPunct="1">
              <a:spcBef>
                <a:spcPts val="0"/>
              </a:spcBef>
              <a:spcAft>
                <a:spcPts val="0"/>
              </a:spcAft>
              <a:buClrTx/>
              <a:buSzTx/>
              <a:defRPr/>
            </a:pPr>
            <a:r>
              <a:rPr lang="en-US" dirty="0">
                <a:latin typeface="+mn-lt"/>
              </a:rPr>
              <a:t>Construction + commissioning still being finished – in addition to observing at Bands 4, 8, 10:</a:t>
            </a:r>
          </a:p>
          <a:p>
            <a:pPr eaLnBrk="1" fontAlgn="auto" hangingPunct="1">
              <a:spcBef>
                <a:spcPts val="0"/>
              </a:spcBef>
              <a:spcAft>
                <a:spcPts val="0"/>
              </a:spcAft>
              <a:buClrTx/>
              <a:buSzTx/>
              <a:defRPr/>
            </a:pPr>
            <a:r>
              <a:rPr lang="en-US" dirty="0">
                <a:latin typeface="+mn-lt"/>
              </a:rPr>
              <a:t>spectral line polarization; OTF interferometry; mosaicking of ephemeris observations; routine solar </a:t>
            </a:r>
            <a:r>
              <a:rPr lang="en-US" dirty="0" err="1">
                <a:latin typeface="+mn-lt"/>
              </a:rPr>
              <a:t>obs</a:t>
            </a:r>
            <a:endParaRPr lang="en-US" dirty="0">
              <a:latin typeface="+mn-lt"/>
            </a:endParaRPr>
          </a:p>
        </p:txBody>
      </p:sp>
      <p:sp>
        <p:nvSpPr>
          <p:cNvPr id="4" name="Slide Number Placeholder 3"/>
          <p:cNvSpPr>
            <a:spLocks noGrp="1"/>
          </p:cNvSpPr>
          <p:nvPr>
            <p:ph type="sldNum" sz="quarter"/>
          </p:nvPr>
        </p:nvSpPr>
        <p:spPr/>
        <p:txBody>
          <a:bodyPr/>
          <a:lstStyle/>
          <a:p>
            <a:pPr>
              <a:defRPr/>
            </a:pPr>
            <a:fld id="{82AD3A9D-07F0-0C49-8921-5578D19E59FF}" type="slidenum">
              <a:rPr lang="en-US" smtClean="0"/>
              <a:pPr>
                <a:defRPr/>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buClrTx/>
              <a:buSzTx/>
              <a:defRPr/>
            </a:pPr>
            <a:r>
              <a:rPr lang="en-US" dirty="0"/>
              <a:t>Again, </a:t>
            </a:r>
            <a:r>
              <a:rPr lang="en-US" dirty="0" err="1"/>
              <a:t>Stuartt</a:t>
            </a:r>
            <a:r>
              <a:rPr lang="en-US" dirty="0"/>
              <a:t> will discuss ongoing verifications of new capabilities tonight at the town hall</a:t>
            </a:r>
          </a:p>
          <a:p>
            <a:pPr eaLnBrk="1" fontAlgn="auto" hangingPunct="1">
              <a:spcBef>
                <a:spcPts val="0"/>
              </a:spcBef>
              <a:spcAft>
                <a:spcPts val="0"/>
              </a:spcAft>
              <a:buClrTx/>
              <a:buSzTx/>
              <a:defRPr/>
            </a:pPr>
            <a:endParaRPr lang="en-US" dirty="0"/>
          </a:p>
        </p:txBody>
      </p:sp>
      <p:sp>
        <p:nvSpPr>
          <p:cNvPr id="4" name="Slide Number Placeholder 3"/>
          <p:cNvSpPr>
            <a:spLocks noGrp="1"/>
          </p:cNvSpPr>
          <p:nvPr>
            <p:ph type="sldNum" sz="quarter"/>
          </p:nvPr>
        </p:nvSpPr>
        <p:spPr/>
        <p:txBody>
          <a:bodyPr/>
          <a:lstStyle/>
          <a:p>
            <a:pPr>
              <a:defRPr/>
            </a:pPr>
            <a:fld id="{4F2D2A31-9130-C14D-BC63-1302CD17F9BC}" type="slidenum">
              <a:rPr lang="en-US" smtClean="0"/>
              <a:pPr>
                <a:defRPr/>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BDCAC9-656E-44D4-A4E0-697FA80202FB}" type="slidenum">
              <a:rPr lang="en-US" smtClean="0"/>
              <a:pPr/>
              <a:t>2</a:t>
            </a:fld>
            <a:endParaRPr lang="en-US" dirty="0"/>
          </a:p>
        </p:txBody>
      </p:sp>
    </p:spTree>
    <p:extLst>
      <p:ext uri="{BB962C8B-B14F-4D97-AF65-F5344CB8AC3E}">
        <p14:creationId xmlns:p14="http://schemas.microsoft.com/office/powerpoint/2010/main" val="217026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BDCAC9-656E-44D4-A4E0-697FA80202FB}" type="slidenum">
              <a:rPr lang="en-US" smtClean="0"/>
              <a:pPr/>
              <a:t>21</a:t>
            </a:fld>
            <a:endParaRPr lang="en-US" dirty="0"/>
          </a:p>
        </p:txBody>
      </p:sp>
    </p:spTree>
    <p:extLst>
      <p:ext uri="{BB962C8B-B14F-4D97-AF65-F5344CB8AC3E}">
        <p14:creationId xmlns:p14="http://schemas.microsoft.com/office/powerpoint/2010/main" val="2170269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4"/>
          <p:cNvSpPr>
            <a:spLocks noGrp="1" noChangeArrowheads="1"/>
          </p:cNvSpPr>
          <p:nvPr>
            <p:ph type="dt" sz="quarter"/>
          </p:nvPr>
        </p:nvSpPr>
        <p:spPr/>
        <p:txBody>
          <a:bodyPr/>
          <a:lstStyle/>
          <a:p>
            <a:pPr>
              <a:defRPr/>
            </a:pPr>
            <a:r>
              <a:rPr lang="en-US"/>
              <a:t>10/29/13</a:t>
            </a:r>
          </a:p>
        </p:txBody>
      </p:sp>
      <p:sp>
        <p:nvSpPr>
          <p:cNvPr id="5" name="Rectangle 8"/>
          <p:cNvSpPr>
            <a:spLocks noGrp="1" noChangeArrowheads="1"/>
          </p:cNvSpPr>
          <p:nvPr>
            <p:ph type="sldNum" sz="quarter"/>
          </p:nvPr>
        </p:nvSpPr>
        <p:spPr/>
        <p:txBody>
          <a:bodyPr/>
          <a:lstStyle/>
          <a:p>
            <a:pPr>
              <a:defRPr/>
            </a:pPr>
            <a:fld id="{8ED16D8C-24C2-ED4B-BAB5-302CA2E119FA}" type="slidenum">
              <a:rPr lang="en-US"/>
              <a:pPr>
                <a:defRPr/>
              </a:pPr>
              <a:t>22</a:t>
            </a:fld>
            <a:endParaRPr lang="en-US"/>
          </a:p>
        </p:txBody>
      </p:sp>
      <p:sp>
        <p:nvSpPr>
          <p:cNvPr id="90113" name="Text Box 1"/>
          <p:cNvSpPr txBox="1">
            <a:spLocks noGrp="1" noRot="1" noChangeAspect="1" noChangeArrowheads="1"/>
          </p:cNvSpPr>
          <p:nvPr>
            <p:ph type="sldImg"/>
          </p:nvPr>
        </p:nvSpPr>
        <p:spPr>
          <a:xfrm>
            <a:off x="1181100" y="696913"/>
            <a:ext cx="4648200" cy="348615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90114" name="Text Box 2"/>
          <p:cNvSpPr txBox="1">
            <a:spLocks noGrp="1" noChangeArrowheads="1"/>
          </p:cNvSpPr>
          <p:nvPr>
            <p:ph type="body" idx="1"/>
          </p:nvPr>
        </p:nvSpPr>
        <p:spPr>
          <a:xfrm>
            <a:off x="701040" y="4415790"/>
            <a:ext cx="5608320" cy="418338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AEM = Alcatel </a:t>
            </a:r>
            <a:r>
              <a:rPr lang="en-US" dirty="0" err="1"/>
              <a:t>Alenia</a:t>
            </a:r>
            <a:r>
              <a:rPr lang="en-US" baseline="0" dirty="0"/>
              <a:t> Space European Industrial Engineering MT Aerospace</a:t>
            </a:r>
            <a:endParaRPr lang="en-US" dirty="0"/>
          </a:p>
        </p:txBody>
      </p:sp>
      <p:sp>
        <p:nvSpPr>
          <p:cNvPr id="4" name="Slide Number Placeholder 3"/>
          <p:cNvSpPr>
            <a:spLocks noGrp="1"/>
          </p:cNvSpPr>
          <p:nvPr>
            <p:ph type="sldNum" sz="quarter" idx="10"/>
          </p:nvPr>
        </p:nvSpPr>
        <p:spPr/>
        <p:txBody>
          <a:bodyPr/>
          <a:lstStyle/>
          <a:p>
            <a:fld id="{00BDCAC9-656E-44D4-A4E0-697FA80202FB}" type="slidenum">
              <a:rPr lang="en-US" smtClean="0"/>
              <a:pPr/>
              <a:t>23</a:t>
            </a:fld>
            <a:endParaRPr lang="en-US" dirty="0"/>
          </a:p>
        </p:txBody>
      </p:sp>
    </p:spTree>
    <p:extLst>
      <p:ext uri="{BB962C8B-B14F-4D97-AF65-F5344CB8AC3E}">
        <p14:creationId xmlns:p14="http://schemas.microsoft.com/office/powerpoint/2010/main" val="2170269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BDCAC9-656E-44D4-A4E0-697FA80202FB}" type="slidenum">
              <a:rPr lang="en-US" smtClean="0"/>
              <a:pPr/>
              <a:t>24</a:t>
            </a:fld>
            <a:endParaRPr lang="en-US" dirty="0"/>
          </a:p>
        </p:txBody>
      </p:sp>
    </p:spTree>
    <p:extLst>
      <p:ext uri="{BB962C8B-B14F-4D97-AF65-F5344CB8AC3E}">
        <p14:creationId xmlns:p14="http://schemas.microsoft.com/office/powerpoint/2010/main" val="2170269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BDCAC9-656E-44D4-A4E0-697FA80202FB}" type="slidenum">
              <a:rPr lang="en-US" smtClean="0"/>
              <a:pPr/>
              <a:t>25</a:t>
            </a:fld>
            <a:endParaRPr lang="en-US" dirty="0"/>
          </a:p>
        </p:txBody>
      </p:sp>
    </p:spTree>
    <p:extLst>
      <p:ext uri="{BB962C8B-B14F-4D97-AF65-F5344CB8AC3E}">
        <p14:creationId xmlns:p14="http://schemas.microsoft.com/office/powerpoint/2010/main" val="2170269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ACA only intended to complement 12-m array observations…for now.</a:t>
            </a:r>
          </a:p>
        </p:txBody>
      </p:sp>
      <p:sp>
        <p:nvSpPr>
          <p:cNvPr id="4" name="Slide Number Placeholder 3"/>
          <p:cNvSpPr>
            <a:spLocks noGrp="1"/>
          </p:cNvSpPr>
          <p:nvPr>
            <p:ph type="sldNum" sz="quarter" idx="10"/>
          </p:nvPr>
        </p:nvSpPr>
        <p:spPr/>
        <p:txBody>
          <a:bodyPr/>
          <a:lstStyle/>
          <a:p>
            <a:fld id="{00BDCAC9-656E-44D4-A4E0-697FA80202FB}" type="slidenum">
              <a:rPr lang="en-US" smtClean="0"/>
              <a:pPr/>
              <a:t>27</a:t>
            </a:fld>
            <a:endParaRPr lang="en-US" dirty="0"/>
          </a:p>
        </p:txBody>
      </p:sp>
    </p:spTree>
    <p:extLst>
      <p:ext uri="{BB962C8B-B14F-4D97-AF65-F5344CB8AC3E}">
        <p14:creationId xmlns:p14="http://schemas.microsoft.com/office/powerpoint/2010/main" val="2170269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BDCAC9-656E-44D4-A4E0-697FA80202FB}" type="slidenum">
              <a:rPr lang="en-US" smtClean="0"/>
              <a:pPr/>
              <a:t>28</a:t>
            </a:fld>
            <a:endParaRPr lang="en-US" dirty="0"/>
          </a:p>
        </p:txBody>
      </p:sp>
    </p:spTree>
    <p:extLst>
      <p:ext uri="{BB962C8B-B14F-4D97-AF65-F5344CB8AC3E}">
        <p14:creationId xmlns:p14="http://schemas.microsoft.com/office/powerpoint/2010/main" val="2170269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BDCAC9-656E-44D4-A4E0-697FA80202FB}" type="slidenum">
              <a:rPr lang="en-US" smtClean="0"/>
              <a:pPr/>
              <a:t>30</a:t>
            </a:fld>
            <a:endParaRPr lang="en-US" dirty="0"/>
          </a:p>
        </p:txBody>
      </p:sp>
    </p:spTree>
    <p:extLst>
      <p:ext uri="{BB962C8B-B14F-4D97-AF65-F5344CB8AC3E}">
        <p14:creationId xmlns:p14="http://schemas.microsoft.com/office/powerpoint/2010/main" val="2170269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BDCAC9-656E-44D4-A4E0-697FA80202FB}" type="slidenum">
              <a:rPr lang="en-US" smtClean="0"/>
              <a:pPr/>
              <a:t>31</a:t>
            </a:fld>
            <a:endParaRPr lang="en-US" dirty="0"/>
          </a:p>
        </p:txBody>
      </p:sp>
    </p:spTree>
    <p:extLst>
      <p:ext uri="{BB962C8B-B14F-4D97-AF65-F5344CB8AC3E}">
        <p14:creationId xmlns:p14="http://schemas.microsoft.com/office/powerpoint/2010/main" val="2170269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BDCAC9-656E-44D4-A4E0-697FA80202FB}" type="slidenum">
              <a:rPr lang="en-US" smtClean="0"/>
              <a:pPr/>
              <a:t>32</a:t>
            </a:fld>
            <a:endParaRPr lang="en-US" dirty="0"/>
          </a:p>
        </p:txBody>
      </p:sp>
    </p:spTree>
    <p:extLst>
      <p:ext uri="{BB962C8B-B14F-4D97-AF65-F5344CB8AC3E}">
        <p14:creationId xmlns:p14="http://schemas.microsoft.com/office/powerpoint/2010/main" val="217026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4"/>
          <p:cNvSpPr>
            <a:spLocks noGrp="1" noChangeArrowheads="1"/>
          </p:cNvSpPr>
          <p:nvPr>
            <p:ph type="dt" sz="quarter"/>
          </p:nvPr>
        </p:nvSpPr>
        <p:spPr/>
        <p:txBody>
          <a:bodyPr/>
          <a:lstStyle/>
          <a:p>
            <a:pPr>
              <a:defRPr/>
            </a:pPr>
            <a:r>
              <a:rPr lang="en-US"/>
              <a:t>10/29/13</a:t>
            </a:r>
          </a:p>
        </p:txBody>
      </p:sp>
      <p:sp>
        <p:nvSpPr>
          <p:cNvPr id="5" name="Rectangle 8"/>
          <p:cNvSpPr>
            <a:spLocks noGrp="1" noChangeArrowheads="1"/>
          </p:cNvSpPr>
          <p:nvPr>
            <p:ph type="sldNum" sz="quarter"/>
          </p:nvPr>
        </p:nvSpPr>
        <p:spPr/>
        <p:txBody>
          <a:bodyPr/>
          <a:lstStyle/>
          <a:p>
            <a:pPr>
              <a:defRPr/>
            </a:pPr>
            <a:fld id="{07BAAA14-337A-A94D-BFD0-09AD49EC8A8A}" type="slidenum">
              <a:rPr lang="en-US"/>
              <a:pPr>
                <a:defRPr/>
              </a:pPr>
              <a:t>3</a:t>
            </a:fld>
            <a:endParaRPr lang="en-US"/>
          </a:p>
        </p:txBody>
      </p:sp>
      <p:sp>
        <p:nvSpPr>
          <p:cNvPr id="84993" name="Text Box 1"/>
          <p:cNvSpPr txBox="1">
            <a:spLocks noGrp="1" noRot="1" noChangeAspect="1" noChangeArrowheads="1"/>
          </p:cNvSpPr>
          <p:nvPr>
            <p:ph type="sldImg"/>
          </p:nvPr>
        </p:nvSpPr>
        <p:spPr>
          <a:xfrm>
            <a:off x="1181100" y="696913"/>
            <a:ext cx="4648200" cy="348615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84994" name="Text Box 2"/>
          <p:cNvSpPr txBox="1">
            <a:spLocks noGrp="1" noChangeArrowheads="1"/>
          </p:cNvSpPr>
          <p:nvPr>
            <p:ph type="body" idx="1"/>
          </p:nvPr>
        </p:nvSpPr>
        <p:spPr>
          <a:xfrm>
            <a:off x="701040" y="4415790"/>
            <a:ext cx="5608320" cy="418338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FXF – Filtering, correlation, and Fourier transform</a:t>
            </a:r>
          </a:p>
        </p:txBody>
      </p:sp>
      <p:sp>
        <p:nvSpPr>
          <p:cNvPr id="4" name="Slide Number Placeholder 3"/>
          <p:cNvSpPr>
            <a:spLocks noGrp="1"/>
          </p:cNvSpPr>
          <p:nvPr>
            <p:ph type="sldNum" sz="quarter" idx="10"/>
          </p:nvPr>
        </p:nvSpPr>
        <p:spPr/>
        <p:txBody>
          <a:bodyPr/>
          <a:lstStyle/>
          <a:p>
            <a:fld id="{00BDCAC9-656E-44D4-A4E0-697FA80202FB}" type="slidenum">
              <a:rPr lang="en-US" smtClean="0"/>
              <a:pPr/>
              <a:t>33</a:t>
            </a:fld>
            <a:endParaRPr lang="en-US" dirty="0"/>
          </a:p>
        </p:txBody>
      </p:sp>
    </p:spTree>
    <p:extLst>
      <p:ext uri="{BB962C8B-B14F-4D97-AF65-F5344CB8AC3E}">
        <p14:creationId xmlns:p14="http://schemas.microsoft.com/office/powerpoint/2010/main" val="2170269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BDCAC9-656E-44D4-A4E0-697FA80202FB}" type="slidenum">
              <a:rPr lang="en-US" smtClean="0"/>
              <a:pPr/>
              <a:t>34</a:t>
            </a:fld>
            <a:endParaRPr lang="en-US" dirty="0"/>
          </a:p>
        </p:txBody>
      </p:sp>
    </p:spTree>
    <p:extLst>
      <p:ext uri="{BB962C8B-B14F-4D97-AF65-F5344CB8AC3E}">
        <p14:creationId xmlns:p14="http://schemas.microsoft.com/office/powerpoint/2010/main" val="2170269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BDCAC9-656E-44D4-A4E0-697FA80202FB}" type="slidenum">
              <a:rPr lang="en-US" smtClean="0"/>
              <a:pPr/>
              <a:t>35</a:t>
            </a:fld>
            <a:endParaRPr lang="en-US" dirty="0"/>
          </a:p>
        </p:txBody>
      </p:sp>
    </p:spTree>
    <p:extLst>
      <p:ext uri="{BB962C8B-B14F-4D97-AF65-F5344CB8AC3E}">
        <p14:creationId xmlns:p14="http://schemas.microsoft.com/office/powerpoint/2010/main" val="2170269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Shape 7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0" name="Shape 80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dirty="0">
                <a:solidFill>
                  <a:schemeClr val="dk1"/>
                </a:solidFill>
                <a:latin typeface="Calibri"/>
                <a:ea typeface="Calibri"/>
                <a:cs typeface="Calibri"/>
                <a:sym typeface="Calibri"/>
              </a:rPr>
              <a:t>So </a:t>
            </a:r>
            <a:r>
              <a:rPr lang="en-US" sz="1200" b="0" i="0" u="none" strike="noStrike" cap="none" dirty="0" err="1">
                <a:solidFill>
                  <a:schemeClr val="dk1"/>
                </a:solidFill>
                <a:latin typeface="Calibri"/>
                <a:ea typeface="Calibri"/>
                <a:cs typeface="Calibri"/>
                <a:sym typeface="Calibri"/>
              </a:rPr>
              <a:t>weve</a:t>
            </a:r>
            <a:r>
              <a:rPr lang="en-US" sz="1200" b="0" i="0" u="none" strike="noStrike" cap="none" baseline="0" dirty="0">
                <a:solidFill>
                  <a:schemeClr val="dk1"/>
                </a:solidFill>
                <a:latin typeface="Calibri"/>
                <a:ea typeface="Calibri"/>
                <a:cs typeface="Calibri"/>
                <a:sym typeface="Calibri"/>
              </a:rPr>
              <a:t> been talking a lot about the 2d image, </a:t>
            </a:r>
            <a:r>
              <a:rPr lang="en-US" sz="1200" b="0" i="0" u="none" strike="noStrike" cap="none" dirty="0">
                <a:solidFill>
                  <a:schemeClr val="dk1"/>
                </a:solidFill>
                <a:latin typeface="Calibri"/>
                <a:ea typeface="Calibri"/>
                <a:cs typeface="Calibri"/>
                <a:sym typeface="Calibri"/>
              </a:rPr>
              <a:t>With ALMA, you can make a 2D image (a continuum image). Sometimes you are only interested in an image in the </a:t>
            </a:r>
            <a:r>
              <a:rPr lang="en-US" sz="1200" b="0" i="0" u="none" strike="noStrike" cap="none" dirty="0" err="1">
                <a:solidFill>
                  <a:schemeClr val="dk1"/>
                </a:solidFill>
                <a:latin typeface="Calibri"/>
                <a:ea typeface="Calibri"/>
                <a:cs typeface="Calibri"/>
                <a:sym typeface="Calibri"/>
              </a:rPr>
              <a:t>x,y</a:t>
            </a:r>
            <a:r>
              <a:rPr lang="en-US" sz="1200" b="0" i="0" u="none" strike="noStrike" cap="none" dirty="0">
                <a:solidFill>
                  <a:schemeClr val="dk1"/>
                </a:solidFill>
                <a:latin typeface="Calibri"/>
                <a:ea typeface="Calibri"/>
                <a:cs typeface="Calibri"/>
                <a:sym typeface="Calibri"/>
              </a:rPr>
              <a:t> plane, and you can average all of these channels together to get a 2 dimensional image.  Other times you are only interested in a spectrum, to determine molecular abundances in a region, for example, so you can integrate over an area in the </a:t>
            </a:r>
            <a:r>
              <a:rPr lang="en-US" sz="1200" b="0" i="0" u="none" strike="noStrike" cap="none" dirty="0" err="1">
                <a:solidFill>
                  <a:schemeClr val="dk1"/>
                </a:solidFill>
                <a:latin typeface="Calibri"/>
                <a:ea typeface="Calibri"/>
                <a:cs typeface="Calibri"/>
                <a:sym typeface="Calibri"/>
              </a:rPr>
              <a:t>x,y</a:t>
            </a:r>
            <a:r>
              <a:rPr lang="en-US" sz="1200" b="0" i="0" u="none" strike="noStrike" cap="none" dirty="0">
                <a:solidFill>
                  <a:schemeClr val="dk1"/>
                </a:solidFill>
                <a:latin typeface="Calibri"/>
                <a:ea typeface="Calibri"/>
                <a:cs typeface="Calibri"/>
                <a:sym typeface="Calibri"/>
              </a:rPr>
              <a:t> plane, and just plot the intensity as a function of frequency.  But you always have the option to do both, or to keep the whole cube, after the observations are made.</a:t>
            </a:r>
          </a:p>
        </p:txBody>
      </p:sp>
      <p:sp>
        <p:nvSpPr>
          <p:cNvPr id="801" name="Shape 80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36</a:t>
            </a:fld>
            <a:endParaRPr lang="en-US"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34434002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BDCAC9-656E-44D4-A4E0-697FA80202FB}" type="slidenum">
              <a:rPr lang="en-US" smtClean="0"/>
              <a:pPr/>
              <a:t>37</a:t>
            </a:fld>
            <a:endParaRPr lang="en-US" dirty="0"/>
          </a:p>
        </p:txBody>
      </p:sp>
    </p:spTree>
    <p:extLst>
      <p:ext uri="{BB962C8B-B14F-4D97-AF65-F5344CB8AC3E}">
        <p14:creationId xmlns:p14="http://schemas.microsoft.com/office/powerpoint/2010/main" val="2170269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noRot="1" noChangeAspect="1"/>
          </p:cNvSpPr>
          <p:nvPr>
            <p:ph type="sldImg"/>
          </p:nvPr>
        </p:nvSpPr>
        <p:spPr>
          <a:xfrm>
            <a:off x="1182688" y="706438"/>
            <a:ext cx="4643437" cy="3484562"/>
          </a:xfrm>
          <a:prstGeom prst="rect">
            <a:avLst/>
          </a:prstGeom>
        </p:spPr>
        <p:txBody>
          <a:bodyPr lIns="93171" tIns="46586" rIns="93171" bIns="46586"/>
          <a:lstStyle/>
          <a:p>
            <a:pPr lvl="0"/>
            <a:endParaRPr/>
          </a:p>
        </p:txBody>
      </p:sp>
      <p:sp>
        <p:nvSpPr>
          <p:cNvPr id="70" name="Shape 70"/>
          <p:cNvSpPr>
            <a:spLocks noGrp="1"/>
          </p:cNvSpPr>
          <p:nvPr>
            <p:ph type="body" sz="quarter" idx="1"/>
          </p:nvPr>
        </p:nvSpPr>
        <p:spPr>
          <a:prstGeom prst="rect">
            <a:avLst/>
          </a:prstGeom>
        </p:spPr>
        <p:txBody>
          <a:bodyPr/>
          <a:lstStyle/>
          <a:p>
            <a:pPr lvl="0">
              <a:defRPr sz="1800"/>
            </a:pPr>
            <a:endParaRPr sz="2500"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FABC47-96AF-944C-A446-847C8241C0EF}" type="slidenum">
              <a:rPr lang="en-US" smtClean="0"/>
              <a:pPr/>
              <a:t>39</a:t>
            </a:fld>
            <a:endParaRPr lang="en-US"/>
          </a:p>
        </p:txBody>
      </p:sp>
    </p:spTree>
    <p:extLst>
      <p:ext uri="{BB962C8B-B14F-4D97-AF65-F5344CB8AC3E}">
        <p14:creationId xmlns:p14="http://schemas.microsoft.com/office/powerpoint/2010/main" val="458843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Grp="1" noRot="1" noChangeAspect="1" noChangeArrowheads="1"/>
          </p:cNvSpPr>
          <p:nvPr>
            <p:ph type="sldImg"/>
          </p:nvPr>
        </p:nvSpPr>
        <p:spPr bwMode="auto">
          <a:xfrm>
            <a:off x="406400" y="696913"/>
            <a:ext cx="6197600" cy="3486150"/>
          </a:xfrm>
          <a:prstGeom prst="rect">
            <a:avLst/>
          </a:prstGeom>
          <a:solidFill>
            <a:srgbClr val="FFFFFF"/>
          </a:solidFill>
          <a:ln>
            <a:solidFill>
              <a:srgbClr val="000000"/>
            </a:solidFill>
            <a:miter lim="800000"/>
            <a:headEnd/>
            <a:tailEnd/>
          </a:ln>
        </p:spPr>
      </p:sp>
      <p:sp>
        <p:nvSpPr>
          <p:cNvPr id="81922"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txBody>
          <a:bodyPr/>
          <a:lstStyle/>
          <a:p>
            <a:pPr>
              <a:spcBef>
                <a:spcPts val="408"/>
              </a:spcBef>
            </a:pPr>
            <a:endParaRPr lang="en-US" sz="3700" dirty="0">
              <a:solidFill>
                <a:srgbClr val="000000"/>
              </a:solidFill>
              <a:latin typeface="Gill Sans MT" charset="0"/>
              <a:ea typeface="Gill Sans MT" charset="0"/>
              <a:cs typeface="Gill Sans MT" charset="0"/>
              <a:sym typeface="Gill Sans MT" charset="0"/>
            </a:endParaRPr>
          </a:p>
        </p:txBody>
      </p:sp>
    </p:spTree>
    <p:extLst>
      <p:ext uri="{BB962C8B-B14F-4D97-AF65-F5344CB8AC3E}">
        <p14:creationId xmlns:p14="http://schemas.microsoft.com/office/powerpoint/2010/main" val="10786509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83970"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txBody>
          <a:bodyPr/>
          <a:lstStyle/>
          <a:p>
            <a:pPr>
              <a:spcBef>
                <a:spcPts val="408"/>
              </a:spcBef>
            </a:pPr>
            <a:endParaRPr lang="en-US" sz="3700" dirty="0">
              <a:solidFill>
                <a:srgbClr val="000000"/>
              </a:solidFill>
              <a:latin typeface="Gill Sans MT" charset="0"/>
              <a:ea typeface="Gill Sans MT" charset="0"/>
              <a:cs typeface="Gill Sans MT" charset="0"/>
              <a:sym typeface="Gill Sans MT" charset="0"/>
            </a:endParaRPr>
          </a:p>
        </p:txBody>
      </p:sp>
    </p:spTree>
    <p:extLst>
      <p:ext uri="{BB962C8B-B14F-4D97-AF65-F5344CB8AC3E}">
        <p14:creationId xmlns:p14="http://schemas.microsoft.com/office/powerpoint/2010/main" val="31353023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88066"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txBody>
          <a:bodyPr/>
          <a:lstStyle/>
          <a:p>
            <a:pPr>
              <a:spcBef>
                <a:spcPts val="408"/>
              </a:spcBef>
            </a:pPr>
            <a:r>
              <a:rPr lang="en-US" sz="3700" baseline="0" dirty="0">
                <a:solidFill>
                  <a:srgbClr val="000000"/>
                </a:solidFill>
                <a:latin typeface="Gill Sans MT" charset="0"/>
                <a:ea typeface="Gill Sans MT" charset="0"/>
                <a:cs typeface="Gill Sans MT" charset="0"/>
                <a:sym typeface="Gill Sans MT" charset="0"/>
              </a:rPr>
              <a:t>Call for Proposals, Helpdesk, NRAO User Support, and Account access.</a:t>
            </a:r>
          </a:p>
        </p:txBody>
      </p:sp>
    </p:spTree>
    <p:extLst>
      <p:ext uri="{BB962C8B-B14F-4D97-AF65-F5344CB8AC3E}">
        <p14:creationId xmlns:p14="http://schemas.microsoft.com/office/powerpoint/2010/main" val="1881656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BDCAC9-656E-44D4-A4E0-697FA80202FB}" type="slidenum">
              <a:rPr lang="en-US" smtClean="0"/>
              <a:pPr/>
              <a:t>5</a:t>
            </a:fld>
            <a:endParaRPr lang="en-US" dirty="0"/>
          </a:p>
        </p:txBody>
      </p:sp>
    </p:spTree>
    <p:extLst>
      <p:ext uri="{BB962C8B-B14F-4D97-AF65-F5344CB8AC3E}">
        <p14:creationId xmlns:p14="http://schemas.microsoft.com/office/powerpoint/2010/main" val="2170269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
          <p:cNvSpPr>
            <a:spLocks noGrp="1" noRot="1" noChangeAspect="1" noChangeArrowheads="1"/>
          </p:cNvSpPr>
          <p:nvPr>
            <p:ph type="sldImg"/>
          </p:nvPr>
        </p:nvSpPr>
        <p:spPr bwMode="auto">
          <a:xfrm>
            <a:off x="1181100" y="696913"/>
            <a:ext cx="4648200" cy="3486150"/>
          </a:xfrm>
          <a:prstGeom prst="rect">
            <a:avLst/>
          </a:prstGeom>
          <a:solidFill>
            <a:srgbClr val="FFFFFF"/>
          </a:solidFill>
          <a:ln>
            <a:solidFill>
              <a:srgbClr val="000000"/>
            </a:solidFill>
            <a:miter lim="800000"/>
            <a:headEnd/>
            <a:tailEnd/>
          </a:ln>
        </p:spPr>
      </p:sp>
      <p:sp>
        <p:nvSpPr>
          <p:cNvPr id="88066" name="Rectangle 2"/>
          <p:cNvSpPr>
            <a:spLocks noGrp="1" noChangeArrowheads="1"/>
          </p:cNvSpPr>
          <p:nvPr>
            <p:ph type="body" idx="1"/>
          </p:nvPr>
        </p:nvSpPr>
        <p:spPr bwMode="auto">
          <a:xfrm>
            <a:off x="701040" y="4415790"/>
            <a:ext cx="5608320" cy="418338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txBody>
          <a:bodyPr/>
          <a:lstStyle/>
          <a:p>
            <a:pPr>
              <a:spcBef>
                <a:spcPts val="408"/>
              </a:spcBef>
            </a:pPr>
            <a:r>
              <a:rPr lang="en-US" sz="3700" dirty="0">
                <a:solidFill>
                  <a:srgbClr val="000000"/>
                </a:solidFill>
                <a:latin typeface="Gill Sans MT" charset="0"/>
                <a:ea typeface="Gill Sans MT" charset="0"/>
                <a:cs typeface="Gill Sans MT" charset="0"/>
                <a:sym typeface="Gill Sans MT" charset="0"/>
              </a:rPr>
              <a:t>Check what LST ranges are available for what configurations!</a:t>
            </a:r>
          </a:p>
          <a:p>
            <a:pPr>
              <a:spcBef>
                <a:spcPts val="408"/>
              </a:spcBef>
            </a:pPr>
            <a:r>
              <a:rPr lang="en-US" sz="3700" dirty="0">
                <a:solidFill>
                  <a:srgbClr val="000000"/>
                </a:solidFill>
                <a:latin typeface="Gill Sans MT" charset="0"/>
                <a:ea typeface="Gill Sans MT" charset="0"/>
                <a:cs typeface="Gill Sans MT" charset="0"/>
                <a:sym typeface="Gill Sans MT" charset="0"/>
              </a:rPr>
              <a:t>From</a:t>
            </a:r>
            <a:r>
              <a:rPr lang="en-US" sz="3700" baseline="0" dirty="0">
                <a:solidFill>
                  <a:srgbClr val="000000"/>
                </a:solidFill>
                <a:latin typeface="Gill Sans MT" charset="0"/>
                <a:ea typeface="Gill Sans MT" charset="0"/>
                <a:cs typeface="Gill Sans MT" charset="0"/>
                <a:sym typeface="Gill Sans MT" charset="0"/>
              </a:rPr>
              <a:t> the Proposer’s Guide: “</a:t>
            </a:r>
            <a:r>
              <a:rPr lang="en-US" sz="1200" kern="1200" dirty="0">
                <a:solidFill>
                  <a:schemeClr val="tx1"/>
                </a:solidFill>
                <a:latin typeface="+mn-lt"/>
                <a:ea typeface="+mn-ea"/>
                <a:cs typeface="+mn-cs"/>
              </a:rPr>
              <a:t>Additionally, [the</a:t>
            </a:r>
            <a:r>
              <a:rPr lang="en-US" sz="1200" kern="1200" baseline="0" dirty="0">
                <a:solidFill>
                  <a:schemeClr val="tx1"/>
                </a:solidFill>
                <a:latin typeface="+mn-lt"/>
                <a:ea typeface="+mn-ea"/>
                <a:cs typeface="+mn-cs"/>
              </a:rPr>
              <a:t> science case]</a:t>
            </a:r>
            <a:r>
              <a:rPr lang="en-US" sz="1200" kern="1200" dirty="0">
                <a:solidFill>
                  <a:schemeClr val="tx1"/>
                </a:solidFill>
                <a:latin typeface="+mn-lt"/>
                <a:ea typeface="+mn-ea"/>
                <a:cs typeface="+mn-cs"/>
              </a:rPr>
              <a:t> should explain how the expected intensity of the target source(s) was estimated and justify the Signal-to-Noise (S/N) ratio required to achieve the scientific objectives of the project as well as, when appropriate, the size of the target sample.”</a:t>
            </a:r>
            <a:endParaRPr lang="en-US" sz="3700" dirty="0">
              <a:solidFill>
                <a:srgbClr val="000000"/>
              </a:solidFill>
              <a:latin typeface="Gill Sans MT" charset="0"/>
              <a:ea typeface="Gill Sans MT" charset="0"/>
              <a:cs typeface="Gill Sans MT" charset="0"/>
              <a:sym typeface="Gill Sans MT" charset="0"/>
            </a:endParaRPr>
          </a:p>
        </p:txBody>
      </p:sp>
    </p:spTree>
    <p:extLst>
      <p:ext uri="{BB962C8B-B14F-4D97-AF65-F5344CB8AC3E}">
        <p14:creationId xmlns:p14="http://schemas.microsoft.com/office/powerpoint/2010/main" val="32454432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FABC47-96AF-944C-A446-847C8241C0EF}" type="slidenum">
              <a:rPr lang="en-US" smtClean="0"/>
              <a:pPr/>
              <a:t>47</a:t>
            </a:fld>
            <a:endParaRPr lang="en-US"/>
          </a:p>
        </p:txBody>
      </p:sp>
    </p:spTree>
    <p:extLst>
      <p:ext uri="{BB962C8B-B14F-4D97-AF65-F5344CB8AC3E}">
        <p14:creationId xmlns:p14="http://schemas.microsoft.com/office/powerpoint/2010/main" val="22560324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FABC47-96AF-944C-A446-847C8241C0EF}" type="slidenum">
              <a:rPr lang="en-US" smtClean="0"/>
              <a:pPr/>
              <a:t>60</a:t>
            </a:fld>
            <a:endParaRPr lang="en-US"/>
          </a:p>
        </p:txBody>
      </p:sp>
    </p:spTree>
    <p:extLst>
      <p:ext uri="{BB962C8B-B14F-4D97-AF65-F5344CB8AC3E}">
        <p14:creationId xmlns:p14="http://schemas.microsoft.com/office/powerpoint/2010/main" val="7177374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Shape 8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As far as calibrators go, note that to plan observations, you</a:t>
            </a:r>
            <a:r>
              <a:rPr lang="en-US" baseline="0" dirty="0"/>
              <a:t> don’t need to pick these! ALMA does it for you!</a:t>
            </a:r>
            <a:endParaRPr dirty="0"/>
          </a:p>
        </p:txBody>
      </p:sp>
      <p:sp>
        <p:nvSpPr>
          <p:cNvPr id="823" name="Shape 8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114785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Shape 82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Also</a:t>
            </a:r>
            <a:r>
              <a:rPr lang="en-US" baseline="0" dirty="0"/>
              <a:t> point/focus/delay calibration step and system temperature step and step for flagging bad data</a:t>
            </a:r>
            <a:endParaRPr dirty="0"/>
          </a:p>
        </p:txBody>
      </p:sp>
      <p:sp>
        <p:nvSpPr>
          <p:cNvPr id="830" name="Shape 8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06091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Shape 8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36" name="Shape 83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90"/>
              </a:buClr>
              <a:buSzPct val="25000"/>
              <a:buFont typeface="Calibri"/>
              <a:buNone/>
            </a:pPr>
            <a:r>
              <a:rPr lang="en-US" sz="1200" b="0" i="0" u="none" strike="noStrike" cap="none" dirty="0">
                <a:solidFill>
                  <a:srgbClr val="000090"/>
                </a:solidFill>
                <a:latin typeface="Calibri"/>
                <a:ea typeface="Calibri"/>
                <a:cs typeface="Calibri"/>
                <a:sym typeface="Calibri"/>
              </a:rPr>
              <a:t>Typically, baseline responses are inverted to antenna-based correction</a:t>
            </a:r>
          </a:p>
          <a:p>
            <a:pPr marL="0" marR="0" lvl="0" indent="0" algn="l" rtl="0">
              <a:lnSpc>
                <a:spcPct val="100000"/>
              </a:lnSpc>
              <a:spcBef>
                <a:spcPts val="0"/>
              </a:spcBef>
              <a:spcAft>
                <a:spcPts val="0"/>
              </a:spcAft>
              <a:buClr>
                <a:srgbClr val="000090"/>
              </a:buClr>
              <a:buSzPct val="25000"/>
              <a:buFont typeface="Calibri"/>
              <a:buNone/>
            </a:pPr>
            <a:r>
              <a:rPr lang="en-US" sz="1200" b="0" i="0" u="none" strike="noStrike" cap="none" dirty="0">
                <a:solidFill>
                  <a:srgbClr val="000090"/>
                </a:solidFill>
                <a:latin typeface="Calibri"/>
                <a:ea typeface="Calibri"/>
                <a:cs typeface="Calibri"/>
                <a:sym typeface="Calibri"/>
              </a:rPr>
              <a:t>Imperfections = channel to channel variation</a:t>
            </a:r>
            <a:r>
              <a:rPr lang="en-US" sz="1200" b="0" i="0" u="none" strike="noStrike" cap="none" baseline="0" dirty="0">
                <a:solidFill>
                  <a:srgbClr val="000090"/>
                </a:solidFill>
                <a:latin typeface="Calibri"/>
                <a:ea typeface="Calibri"/>
                <a:cs typeface="Calibri"/>
                <a:sym typeface="Calibri"/>
              </a:rPr>
              <a:t> in the phase</a:t>
            </a:r>
          </a:p>
          <a:p>
            <a:pPr marL="0" marR="0" lvl="0" indent="0" algn="l" rtl="0">
              <a:lnSpc>
                <a:spcPct val="100000"/>
              </a:lnSpc>
              <a:spcBef>
                <a:spcPts val="0"/>
              </a:spcBef>
              <a:spcAft>
                <a:spcPts val="0"/>
              </a:spcAft>
              <a:buClr>
                <a:srgbClr val="000090"/>
              </a:buClr>
              <a:buSzPct val="25000"/>
              <a:buFont typeface="Calibri"/>
              <a:buNone/>
            </a:pPr>
            <a:r>
              <a:rPr lang="en-US" sz="1200" b="0" i="0" u="none" strike="noStrike" cap="none" baseline="0" dirty="0">
                <a:solidFill>
                  <a:srgbClr val="000090"/>
                </a:solidFill>
                <a:latin typeface="Calibri"/>
                <a:ea typeface="Calibri"/>
                <a:cs typeface="Calibri"/>
                <a:sym typeface="Calibri"/>
              </a:rPr>
              <a:t>Goal is to get flat spectra</a:t>
            </a:r>
            <a:endParaRPr lang="en-US" sz="1200" b="0" i="0" u="none" strike="noStrike" cap="none" dirty="0">
              <a:solidFill>
                <a:srgbClr val="000090"/>
              </a:solidFill>
              <a:latin typeface="Calibri"/>
              <a:ea typeface="Calibri"/>
              <a:cs typeface="Calibri"/>
              <a:sym typeface="Calibri"/>
            </a:endParaRPr>
          </a:p>
          <a:p>
            <a:pPr marL="0" marR="0" lvl="0" indent="0" algn="l" rtl="0">
              <a:spcBef>
                <a:spcPts val="360"/>
              </a:spcBef>
              <a:spcAft>
                <a:spcPts val="0"/>
              </a:spcAft>
              <a:buSzPct val="25000"/>
              <a:buNone/>
            </a:pPr>
            <a:endParaRPr sz="1200" b="0" i="0" u="none" strike="noStrike" cap="none" dirty="0">
              <a:solidFill>
                <a:schemeClr val="dk1"/>
              </a:solidFill>
              <a:latin typeface="Calibri"/>
              <a:ea typeface="Calibri"/>
              <a:cs typeface="Calibri"/>
              <a:sym typeface="Calibri"/>
            </a:endParaRPr>
          </a:p>
        </p:txBody>
      </p:sp>
      <p:sp>
        <p:nvSpPr>
          <p:cNvPr id="837" name="Shape 83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63</a:t>
            </a:fld>
            <a:endParaRPr lang="en-US"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19137986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Shape 8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49" name="Shape 84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24867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Shape 8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56" name="Shape 8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31532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Shape 8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2" name="Shape 86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a:solidFill>
                <a:schemeClr val="dk1"/>
              </a:solidFill>
              <a:latin typeface="Calibri"/>
              <a:ea typeface="Calibri"/>
              <a:cs typeface="Calibri"/>
              <a:sym typeface="Calibri"/>
            </a:endParaRPr>
          </a:p>
        </p:txBody>
      </p:sp>
      <p:sp>
        <p:nvSpPr>
          <p:cNvPr id="863" name="Shape 86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t>66</a:t>
            </a:fld>
            <a:endParaRPr lang="en-US"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20503286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Shape 8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75" name="Shape 8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3068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BDCAC9-656E-44D4-A4E0-697FA80202FB}" type="slidenum">
              <a:rPr lang="en-US" smtClean="0"/>
              <a:pPr/>
              <a:t>6</a:t>
            </a:fld>
            <a:endParaRPr lang="en-US" dirty="0"/>
          </a:p>
        </p:txBody>
      </p:sp>
    </p:spTree>
    <p:extLst>
      <p:ext uri="{BB962C8B-B14F-4D97-AF65-F5344CB8AC3E}">
        <p14:creationId xmlns:p14="http://schemas.microsoft.com/office/powerpoint/2010/main" val="2170269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Shape 8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88" name="Shape 8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94028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Shape 8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95" name="Shape 8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78991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Shape 9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Assume phase calibrator is a quasar which</a:t>
            </a:r>
            <a:r>
              <a:rPr lang="en-US" baseline="0" dirty="0"/>
              <a:t> has zero phase and constant amplitude</a:t>
            </a:r>
            <a:endParaRPr dirty="0"/>
          </a:p>
        </p:txBody>
      </p:sp>
      <p:sp>
        <p:nvSpPr>
          <p:cNvPr id="904" name="Shape 9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30733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Shape 9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These are somewha</a:t>
            </a:r>
            <a:r>
              <a:rPr lang="en-US" baseline="0" dirty="0"/>
              <a:t>t </a:t>
            </a:r>
            <a:r>
              <a:rPr lang="en-US" baseline="0" dirty="0" err="1"/>
              <a:t>analagous</a:t>
            </a:r>
            <a:r>
              <a:rPr lang="en-US" baseline="0" dirty="0"/>
              <a:t> to standard stars in the optical</a:t>
            </a:r>
            <a:endParaRPr dirty="0"/>
          </a:p>
        </p:txBody>
      </p:sp>
      <p:sp>
        <p:nvSpPr>
          <p:cNvPr id="917" name="Shape 9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07466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Shape 9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27" name="Shape 9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10209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Shape 9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36" name="Shape 9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69522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Shape 9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945" name="Shape 9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969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BDCAC9-656E-44D4-A4E0-697FA80202FB}" type="slidenum">
              <a:rPr lang="en-US" smtClean="0"/>
              <a:pPr/>
              <a:t>7</a:t>
            </a:fld>
            <a:endParaRPr lang="en-US" dirty="0"/>
          </a:p>
        </p:txBody>
      </p:sp>
    </p:spTree>
    <p:extLst>
      <p:ext uri="{BB962C8B-B14F-4D97-AF65-F5344CB8AC3E}">
        <p14:creationId xmlns:p14="http://schemas.microsoft.com/office/powerpoint/2010/main" val="217026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BDCAC9-656E-44D4-A4E0-697FA80202FB}" type="slidenum">
              <a:rPr lang="en-US" smtClean="0"/>
              <a:pPr/>
              <a:t>8</a:t>
            </a:fld>
            <a:endParaRPr lang="en-US" dirty="0"/>
          </a:p>
        </p:txBody>
      </p:sp>
    </p:spTree>
    <p:extLst>
      <p:ext uri="{BB962C8B-B14F-4D97-AF65-F5344CB8AC3E}">
        <p14:creationId xmlns:p14="http://schemas.microsoft.com/office/powerpoint/2010/main" val="217026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BDCAC9-656E-44D4-A4E0-697FA80202FB}" type="slidenum">
              <a:rPr lang="en-US" smtClean="0"/>
              <a:pPr/>
              <a:t>9</a:t>
            </a:fld>
            <a:endParaRPr lang="en-US" dirty="0"/>
          </a:p>
        </p:txBody>
      </p:sp>
    </p:spTree>
    <p:extLst>
      <p:ext uri="{BB962C8B-B14F-4D97-AF65-F5344CB8AC3E}">
        <p14:creationId xmlns:p14="http://schemas.microsoft.com/office/powerpoint/2010/main" val="217026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BDCAC9-656E-44D4-A4E0-697FA80202FB}" type="slidenum">
              <a:rPr lang="en-US" smtClean="0"/>
              <a:pPr/>
              <a:t>10</a:t>
            </a:fld>
            <a:endParaRPr lang="en-US" dirty="0"/>
          </a:p>
        </p:txBody>
      </p:sp>
    </p:spTree>
    <p:extLst>
      <p:ext uri="{BB962C8B-B14F-4D97-AF65-F5344CB8AC3E}">
        <p14:creationId xmlns:p14="http://schemas.microsoft.com/office/powerpoint/2010/main" val="2170269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over-bkgrnd2.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invGray">
          <a:xfrm>
            <a:off x="0" y="0"/>
            <a:ext cx="9144000" cy="6858000"/>
          </a:xfrm>
          <a:prstGeom prst="rect">
            <a:avLst/>
          </a:prstGeom>
        </p:spPr>
      </p:pic>
      <p:sp>
        <p:nvSpPr>
          <p:cNvPr id="2" name="Title 1"/>
          <p:cNvSpPr>
            <a:spLocks noGrp="1"/>
          </p:cNvSpPr>
          <p:nvPr>
            <p:ph type="ctrTitle" hasCustomPrompt="1"/>
          </p:nvPr>
        </p:nvSpPr>
        <p:spPr>
          <a:xfrm>
            <a:off x="457200" y="1676401"/>
            <a:ext cx="6096000" cy="2686050"/>
          </a:xfrm>
        </p:spPr>
        <p:txBody>
          <a:bodyPr anchor="b">
            <a:normAutofit/>
          </a:bodyPr>
          <a:lstStyle>
            <a:lvl1pPr algn="l">
              <a:defRPr sz="3200" b="1">
                <a:solidFill>
                  <a:schemeClr val="bg1"/>
                </a:solidFill>
                <a:latin typeface="Arial" pitchFamily="34" charset="0"/>
                <a:cs typeface="Arial" pitchFamily="34" charset="0"/>
              </a:defRPr>
            </a:lvl1pPr>
          </a:lstStyle>
          <a:p>
            <a:r>
              <a:rPr lang="en-US" dirty="0"/>
              <a:t>Click to edit Master title style</a:t>
            </a:r>
            <a:br>
              <a:rPr lang="en-US" dirty="0"/>
            </a:br>
            <a:r>
              <a:rPr lang="en-US" dirty="0"/>
              <a:t>two lines possible</a:t>
            </a:r>
          </a:p>
        </p:txBody>
      </p:sp>
      <p:sp>
        <p:nvSpPr>
          <p:cNvPr id="3" name="Subtitle 2"/>
          <p:cNvSpPr>
            <a:spLocks noGrp="1"/>
          </p:cNvSpPr>
          <p:nvPr>
            <p:ph type="subTitle" idx="1"/>
          </p:nvPr>
        </p:nvSpPr>
        <p:spPr>
          <a:xfrm>
            <a:off x="457200" y="4648200"/>
            <a:ext cx="5410200" cy="1447800"/>
          </a:xfrm>
        </p:spPr>
        <p:txBody>
          <a:bodyPr>
            <a:normAutofit/>
          </a:bodyPr>
          <a:lstStyle>
            <a:lvl1pPr marL="0" indent="0" algn="l">
              <a:buNone/>
              <a:defRPr sz="1800" b="1">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bwMode="gray">
          <a:xfrm>
            <a:off x="0" y="6172200"/>
            <a:ext cx="9144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bwMode="invGray">
          <a:xfrm>
            <a:off x="0" y="0"/>
            <a:ext cx="9144000" cy="4572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p:cNvCxnSpPr/>
          <p:nvPr userDrawn="1"/>
        </p:nvCxnSpPr>
        <p:spPr bwMode="gray">
          <a:xfrm>
            <a:off x="0" y="457200"/>
            <a:ext cx="914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descr="nrc-logotype-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108662"/>
            <a:ext cx="1549457" cy="243668"/>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57200" y="6364224"/>
            <a:ext cx="8229617" cy="30480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6425" cy="1139825"/>
          </a:xfrm>
        </p:spPr>
        <p:txBody>
          <a:bodyPr/>
          <a:lstStyle/>
          <a:p>
            <a:r>
              <a:rPr lang="en-US"/>
              <a:t>Click to edit Master title style</a:t>
            </a:r>
          </a:p>
        </p:txBody>
      </p:sp>
      <p:sp>
        <p:nvSpPr>
          <p:cNvPr id="3" name="Rectangle 3"/>
          <p:cNvSpPr>
            <a:spLocks noGrp="1" noChangeArrowheads="1"/>
          </p:cNvSpPr>
          <p:nvPr>
            <p:ph type="sldNum" idx="10"/>
          </p:nvPr>
        </p:nvSpPr>
        <p:spPr>
          <a:ln/>
        </p:spPr>
        <p:txBody>
          <a:bodyPr/>
          <a:lstStyle>
            <a:lvl1pPr>
              <a:defRPr/>
            </a:lvl1pPr>
          </a:lstStyle>
          <a:p>
            <a:pPr>
              <a:defRPr/>
            </a:pPr>
            <a:fld id="{DDA2CC9B-B50B-D746-9D36-25F0FD9A7EA4}" type="slidenum">
              <a:rPr lang="en-US"/>
              <a:pPr>
                <a:defRPr/>
              </a:pPr>
              <a:t>‹#›</a:t>
            </a:fld>
            <a:endParaRPr lang="en-US"/>
          </a:p>
        </p:txBody>
      </p:sp>
    </p:spTree>
    <p:extLst>
      <p:ext uri="{BB962C8B-B14F-4D97-AF65-F5344CB8AC3E}">
        <p14:creationId xmlns:p14="http://schemas.microsoft.com/office/powerpoint/2010/main" val="99235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2" name="Shape 22"/>
          <p:cNvSpPr>
            <a:spLocks noGrp="1"/>
          </p:cNvSpPr>
          <p:nvPr>
            <p:ph type="title"/>
          </p:nvPr>
        </p:nvSpPr>
        <p:spPr>
          <a:prstGeom prst="rect">
            <a:avLst/>
          </a:prstGeom>
        </p:spPr>
        <p:txBody>
          <a:bodyPr/>
          <a:lstStyle/>
          <a:p>
            <a:pPr lvl="0">
              <a:defRPr sz="1800"/>
            </a:pPr>
            <a:r>
              <a:rPr sz="3000" dirty="0"/>
              <a:t>Title Text</a:t>
            </a:r>
          </a:p>
        </p:txBody>
      </p:sp>
      <p:sp>
        <p:nvSpPr>
          <p:cNvPr id="23" name="Shape 23"/>
          <p:cNvSpPr>
            <a:spLocks noGrp="1"/>
          </p:cNvSpPr>
          <p:nvPr>
            <p:ph type="body" idx="1"/>
          </p:nvPr>
        </p:nvSpPr>
        <p:spPr>
          <a:prstGeom prst="rect">
            <a:avLst/>
          </a:prstGeom>
        </p:spPr>
        <p:txBody>
          <a:bodyPr/>
          <a:lstStyle/>
          <a:p>
            <a:pPr lvl="0">
              <a:defRPr sz="1800">
                <a:solidFill>
                  <a:srgbClr val="000000"/>
                </a:solidFill>
              </a:defRPr>
            </a:pPr>
            <a:r>
              <a:rPr sz="2500" dirty="0">
                <a:solidFill>
                  <a:srgbClr val="747474"/>
                </a:solidFill>
              </a:rPr>
              <a:t>Body Level One</a:t>
            </a:r>
          </a:p>
          <a:p>
            <a:pPr lvl="1">
              <a:defRPr sz="1800">
                <a:solidFill>
                  <a:srgbClr val="000000"/>
                </a:solidFill>
              </a:defRPr>
            </a:pPr>
            <a:r>
              <a:rPr sz="2500" dirty="0">
                <a:solidFill>
                  <a:srgbClr val="747474"/>
                </a:solidFill>
              </a:rPr>
              <a:t>Body Level Two</a:t>
            </a:r>
          </a:p>
          <a:p>
            <a:pPr lvl="2">
              <a:defRPr sz="1800">
                <a:solidFill>
                  <a:srgbClr val="000000"/>
                </a:solidFill>
              </a:defRPr>
            </a:pPr>
            <a:r>
              <a:rPr sz="2500" dirty="0">
                <a:solidFill>
                  <a:srgbClr val="747474"/>
                </a:solidFill>
              </a:rPr>
              <a:t>Body Level Three</a:t>
            </a:r>
          </a:p>
          <a:p>
            <a:pPr lvl="3">
              <a:defRPr sz="1800">
                <a:solidFill>
                  <a:srgbClr val="000000"/>
                </a:solidFill>
              </a:defRPr>
            </a:pPr>
            <a:r>
              <a:rPr sz="2500" dirty="0">
                <a:solidFill>
                  <a:srgbClr val="747474"/>
                </a:solidFill>
              </a:rPr>
              <a:t>Body Level Four</a:t>
            </a:r>
          </a:p>
          <a:p>
            <a:pPr lvl="4">
              <a:defRPr sz="1800">
                <a:solidFill>
                  <a:srgbClr val="000000"/>
                </a:solidFill>
              </a:defRPr>
            </a:pPr>
            <a:r>
              <a:rPr sz="2500" dirty="0">
                <a:solidFill>
                  <a:srgbClr val="747474"/>
                </a:solidFill>
              </a:rPr>
              <a:t>Body Level Five</a:t>
            </a:r>
          </a:p>
        </p:txBody>
      </p:sp>
    </p:spTree>
    <p:extLst>
      <p:ext uri="{BB962C8B-B14F-4D97-AF65-F5344CB8AC3E}">
        <p14:creationId xmlns:p14="http://schemas.microsoft.com/office/powerpoint/2010/main" val="1918801004"/>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457200" y="1600200"/>
            <a:ext cx="3950677" cy="4756151"/>
          </a:xfrm>
          <a:prstGeom prst="rect">
            <a:avLst/>
          </a:prstGeo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10"/>
          <p:cNvSpPr>
            <a:spLocks noGrp="1"/>
          </p:cNvSpPr>
          <p:nvPr>
            <p:ph sz="quarter" idx="13"/>
          </p:nvPr>
        </p:nvSpPr>
        <p:spPr>
          <a:xfrm>
            <a:off x="4736123" y="1600200"/>
            <a:ext cx="3950677" cy="4756151"/>
          </a:xfrm>
          <a:prstGeom prst="rect">
            <a:avLst/>
          </a:prstGeo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Marcador de texto 9"/>
          <p:cNvSpPr>
            <a:spLocks noGrp="1"/>
          </p:cNvSpPr>
          <p:nvPr>
            <p:ph type="body" sz="quarter" idx="14"/>
          </p:nvPr>
        </p:nvSpPr>
        <p:spPr>
          <a:xfrm>
            <a:off x="876300" y="342902"/>
            <a:ext cx="7573694" cy="838199"/>
          </a:xfrm>
          <a:prstGeom prst="rect">
            <a:avLst/>
          </a:prstGeom>
        </p:spPr>
        <p:txBody>
          <a:bodyPr lIns="95786" tIns="47893" rIns="95786" bIns="47893"/>
          <a:lstStyle>
            <a:lvl1pPr marL="0" indent="0" algn="ctr">
              <a:buNone/>
              <a:defRPr>
                <a:solidFill>
                  <a:schemeClr val="tx2"/>
                </a:solidFill>
                <a:latin typeface="Century Gothic"/>
                <a:cs typeface="Century Gothic"/>
              </a:defRPr>
            </a:lvl1pPr>
          </a:lstStyle>
          <a:p>
            <a:pPr lvl="0"/>
            <a:r>
              <a:rPr lang="en-US"/>
              <a:t>Click to edit Master text styles</a:t>
            </a:r>
          </a:p>
        </p:txBody>
      </p:sp>
      <p:sp>
        <p:nvSpPr>
          <p:cNvPr id="5" name="Date Placeholder 2"/>
          <p:cNvSpPr>
            <a:spLocks noGrp="1"/>
          </p:cNvSpPr>
          <p:nvPr>
            <p:ph type="dt" sz="half" idx="15"/>
          </p:nvPr>
        </p:nvSpPr>
        <p:spPr>
          <a:xfrm>
            <a:off x="457200" y="6356350"/>
            <a:ext cx="2133600" cy="365125"/>
          </a:xfrm>
          <a:prstGeom prst="rect">
            <a:avLst/>
          </a:prstGeom>
        </p:spPr>
        <p:txBody>
          <a:bodyPr/>
          <a:lstStyle>
            <a:lvl1pPr>
              <a:defRPr/>
            </a:lvl1pPr>
          </a:lstStyle>
          <a:p>
            <a:pPr>
              <a:defRPr/>
            </a:pPr>
            <a:endParaRPr lang="en-US"/>
          </a:p>
        </p:txBody>
      </p:sp>
      <p:sp>
        <p:nvSpPr>
          <p:cNvPr id="6" name="Footer Placeholder 3"/>
          <p:cNvSpPr>
            <a:spLocks noGrp="1"/>
          </p:cNvSpPr>
          <p:nvPr>
            <p:ph type="ftr" sz="quarter" idx="16"/>
          </p:nvPr>
        </p:nvSpPr>
        <p:spPr>
          <a:xfrm>
            <a:off x="3124200" y="6356350"/>
            <a:ext cx="2895600" cy="365125"/>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2903896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250209" y="145743"/>
            <a:ext cx="8636000" cy="477202"/>
          </a:xfrm>
          <a:prstGeom prst="rect">
            <a:avLst/>
          </a:prstGeom>
        </p:spPr>
        <p:txBody>
          <a:bodyPr/>
          <a:lstStyle>
            <a:lvl1pPr marL="0" indent="0">
              <a:buNone/>
              <a:defRPr>
                <a:latin typeface="Gill Sans MT" panose="020B0502020104020203" pitchFamily="34" charset="0"/>
              </a:defRPr>
            </a:lvl1pPr>
          </a:lstStyle>
          <a:p>
            <a:pPr lvl="0"/>
            <a:r>
              <a:rPr lang="en-US" dirty="0"/>
              <a:t>Title</a:t>
            </a:r>
          </a:p>
        </p:txBody>
      </p:sp>
      <p:sp>
        <p:nvSpPr>
          <p:cNvPr id="10" name="Text Placeholder 2"/>
          <p:cNvSpPr>
            <a:spLocks noGrp="1"/>
          </p:cNvSpPr>
          <p:nvPr>
            <p:ph type="body" sz="quarter" idx="11" hasCustomPrompt="1"/>
          </p:nvPr>
        </p:nvSpPr>
        <p:spPr>
          <a:xfrm>
            <a:off x="373041" y="670243"/>
            <a:ext cx="8636000" cy="619125"/>
          </a:xfrm>
          <a:prstGeom prst="rect">
            <a:avLst/>
          </a:prstGeom>
        </p:spPr>
        <p:txBody>
          <a:bodyPr/>
          <a:lstStyle>
            <a:lvl1pPr marL="0" indent="0">
              <a:buNone/>
              <a:defRPr sz="2100">
                <a:latin typeface="Gill Sans MT" panose="020B0502020104020203" pitchFamily="34" charset="0"/>
              </a:defRPr>
            </a:lvl1pPr>
          </a:lstStyle>
          <a:p>
            <a:pPr lvl="0"/>
            <a:r>
              <a:rPr lang="en-US" dirty="0"/>
              <a:t>Subtitle</a:t>
            </a:r>
          </a:p>
        </p:txBody>
      </p:sp>
      <p:sp>
        <p:nvSpPr>
          <p:cNvPr id="5" name="Text Placeholder 4"/>
          <p:cNvSpPr>
            <a:spLocks noGrp="1"/>
          </p:cNvSpPr>
          <p:nvPr>
            <p:ph type="body" sz="quarter" idx="12" hasCustomPrompt="1"/>
          </p:nvPr>
        </p:nvSpPr>
        <p:spPr>
          <a:xfrm>
            <a:off x="373041" y="1288456"/>
            <a:ext cx="8636000" cy="4603750"/>
          </a:xfrm>
          <a:prstGeom prst="rect">
            <a:avLst/>
          </a:prstGeom>
        </p:spPr>
        <p:txBody>
          <a:bodyPr/>
          <a:lstStyle>
            <a:lvl1pPr>
              <a:defRPr sz="1800">
                <a:latin typeface="Gill Sans MT" panose="020B0502020104020203" pitchFamily="34" charset="0"/>
              </a:defRPr>
            </a:lvl1pPr>
            <a:lvl2pPr>
              <a:defRPr sz="1650">
                <a:latin typeface="Gill Sans MT" panose="020B0502020104020203" pitchFamily="34" charset="0"/>
              </a:defRPr>
            </a:lvl2pPr>
            <a:lvl3pPr>
              <a:defRPr sz="1500">
                <a:latin typeface="Gill Sans MT" panose="020B0502020104020203" pitchFamily="34" charset="0"/>
              </a:defRPr>
            </a:lvl3pPr>
            <a:lvl4pPr>
              <a:defRPr sz="1350">
                <a:latin typeface="Gill Sans MT" panose="020B0502020104020203" pitchFamily="34" charset="0"/>
              </a:defRPr>
            </a:lvl4pPr>
            <a:lvl5pPr>
              <a:defRPr sz="1200">
                <a:latin typeface="Gill Sans MT" panose="020B0502020104020203" pitchFamily="34" charset="0"/>
              </a:defRPr>
            </a:lvl5pPr>
          </a:lstStyle>
          <a:p>
            <a:pPr lvl="0"/>
            <a:r>
              <a:rPr lang="en-US" dirty="0"/>
              <a:t>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73743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_Custom Layou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475" b="1" i="0" u="none" strike="noStrike" cap="none">
                <a:solidFill>
                  <a:srgbClr val="990033"/>
                </a:solidFill>
                <a:latin typeface="Cabin"/>
                <a:ea typeface="Cabin"/>
                <a:cs typeface="Cabin"/>
                <a:sym typeface="Cabin"/>
              </a:defRPr>
            </a:lvl1pPr>
            <a:lvl2pPr marL="0" marR="0" lvl="1" indent="0" algn="l" rtl="0">
              <a:spcBef>
                <a:spcPts val="0"/>
              </a:spcBef>
              <a:spcAft>
                <a:spcPts val="0"/>
              </a:spcAft>
              <a:buNone/>
              <a:defRPr sz="2475" b="1" i="0" u="none" strike="noStrike" cap="none">
                <a:solidFill>
                  <a:srgbClr val="990033"/>
                </a:solidFill>
                <a:latin typeface="Cabin"/>
                <a:ea typeface="Cabin"/>
                <a:cs typeface="Cabin"/>
                <a:sym typeface="Cabin"/>
              </a:defRPr>
            </a:lvl2pPr>
            <a:lvl3pPr marL="0" marR="0" lvl="2" indent="0" algn="l" rtl="0">
              <a:spcBef>
                <a:spcPts val="0"/>
              </a:spcBef>
              <a:spcAft>
                <a:spcPts val="0"/>
              </a:spcAft>
              <a:buNone/>
              <a:defRPr sz="2475" b="1" i="0" u="none" strike="noStrike" cap="none">
                <a:solidFill>
                  <a:srgbClr val="990033"/>
                </a:solidFill>
                <a:latin typeface="Cabin"/>
                <a:ea typeface="Cabin"/>
                <a:cs typeface="Cabin"/>
                <a:sym typeface="Cabin"/>
              </a:defRPr>
            </a:lvl3pPr>
            <a:lvl4pPr marL="0" marR="0" lvl="3" indent="0" algn="l" rtl="0">
              <a:spcBef>
                <a:spcPts val="0"/>
              </a:spcBef>
              <a:spcAft>
                <a:spcPts val="0"/>
              </a:spcAft>
              <a:buNone/>
              <a:defRPr sz="2475" b="1" i="0" u="none" strike="noStrike" cap="none">
                <a:solidFill>
                  <a:srgbClr val="990033"/>
                </a:solidFill>
                <a:latin typeface="Cabin"/>
                <a:ea typeface="Cabin"/>
                <a:cs typeface="Cabin"/>
                <a:sym typeface="Cabin"/>
              </a:defRPr>
            </a:lvl4pPr>
            <a:lvl5pPr marL="0" marR="0" lvl="4" indent="0" algn="l" rtl="0">
              <a:spcBef>
                <a:spcPts val="0"/>
              </a:spcBef>
              <a:spcAft>
                <a:spcPts val="0"/>
              </a:spcAft>
              <a:buNone/>
              <a:defRPr sz="2475" b="1" i="0" u="none" strike="noStrike" cap="none">
                <a:solidFill>
                  <a:srgbClr val="990033"/>
                </a:solidFill>
                <a:latin typeface="Cabin"/>
                <a:ea typeface="Cabin"/>
                <a:cs typeface="Cabin"/>
                <a:sym typeface="Cabin"/>
              </a:defRPr>
            </a:lvl5pPr>
            <a:lvl6pPr marL="342900" marR="0" lvl="5" indent="0" algn="l" rtl="0">
              <a:spcBef>
                <a:spcPts val="0"/>
              </a:spcBef>
              <a:spcAft>
                <a:spcPts val="0"/>
              </a:spcAft>
              <a:buNone/>
              <a:defRPr sz="2400" b="0" i="0" u="none" strike="noStrike" cap="none">
                <a:solidFill>
                  <a:srgbClr val="990033"/>
                </a:solidFill>
                <a:latin typeface="Arial"/>
                <a:ea typeface="Arial"/>
                <a:cs typeface="Arial"/>
                <a:sym typeface="Arial"/>
              </a:defRPr>
            </a:lvl6pPr>
            <a:lvl7pPr marL="685800" marR="0" lvl="6" indent="0" algn="l" rtl="0">
              <a:spcBef>
                <a:spcPts val="0"/>
              </a:spcBef>
              <a:spcAft>
                <a:spcPts val="0"/>
              </a:spcAft>
              <a:buNone/>
              <a:defRPr sz="2400" b="0" i="0" u="none" strike="noStrike" cap="none">
                <a:solidFill>
                  <a:srgbClr val="990033"/>
                </a:solidFill>
                <a:latin typeface="Arial"/>
                <a:ea typeface="Arial"/>
                <a:cs typeface="Arial"/>
                <a:sym typeface="Arial"/>
              </a:defRPr>
            </a:lvl7pPr>
            <a:lvl8pPr marL="1028700" marR="0" lvl="7" indent="0" algn="l" rtl="0">
              <a:spcBef>
                <a:spcPts val="0"/>
              </a:spcBef>
              <a:spcAft>
                <a:spcPts val="0"/>
              </a:spcAft>
              <a:buNone/>
              <a:defRPr sz="2400" b="0" i="0" u="none" strike="noStrike" cap="none">
                <a:solidFill>
                  <a:srgbClr val="990033"/>
                </a:solidFill>
                <a:latin typeface="Arial"/>
                <a:ea typeface="Arial"/>
                <a:cs typeface="Arial"/>
                <a:sym typeface="Arial"/>
              </a:defRPr>
            </a:lvl8pPr>
            <a:lvl9pPr marL="1371600" marR="0" lvl="8" indent="0" algn="l" rtl="0">
              <a:spcBef>
                <a:spcPts val="0"/>
              </a:spcBef>
              <a:spcAft>
                <a:spcPts val="0"/>
              </a:spcAft>
              <a:buNone/>
              <a:defRPr sz="2400" b="0" i="0" u="none" strike="noStrike" cap="none">
                <a:solidFill>
                  <a:srgbClr val="990033"/>
                </a:solidFill>
                <a:latin typeface="Arial"/>
                <a:ea typeface="Arial"/>
                <a:cs typeface="Arial"/>
                <a:sym typeface="Arial"/>
              </a:defRPr>
            </a:lvl9pPr>
          </a:lstStyle>
          <a:p>
            <a:endParaRPr/>
          </a:p>
        </p:txBody>
      </p:sp>
      <p:sp>
        <p:nvSpPr>
          <p:cNvPr id="35" name="Shape 35"/>
          <p:cNvSpPr txBox="1">
            <a:spLocks noGrp="1"/>
          </p:cNvSpPr>
          <p:nvPr>
            <p:ph type="body" idx="1"/>
          </p:nvPr>
        </p:nvSpPr>
        <p:spPr>
          <a:xfrm>
            <a:off x="457200" y="1600202"/>
            <a:ext cx="8229600" cy="4525963"/>
          </a:xfrm>
          <a:prstGeom prst="rect">
            <a:avLst/>
          </a:prstGeom>
          <a:noFill/>
          <a:ln>
            <a:noFill/>
          </a:ln>
        </p:spPr>
        <p:txBody>
          <a:bodyPr lIns="91425" tIns="91425" rIns="91425" bIns="91425" anchor="t" anchorCtr="0"/>
          <a:lstStyle>
            <a:lvl1pPr marL="257175" marR="0" lvl="0" indent="-161925" algn="l" rtl="0">
              <a:spcBef>
                <a:spcPts val="300"/>
              </a:spcBef>
              <a:spcAft>
                <a:spcPts val="0"/>
              </a:spcAft>
              <a:buClr>
                <a:srgbClr val="000099"/>
              </a:buClr>
              <a:buSzPct val="100000"/>
              <a:buFont typeface="Arial"/>
              <a:buChar char="•"/>
              <a:defRPr sz="1500" b="0" i="0" u="none" strike="noStrike" cap="none">
                <a:solidFill>
                  <a:srgbClr val="000099"/>
                </a:solidFill>
                <a:latin typeface="Cabin"/>
                <a:ea typeface="Cabin"/>
                <a:cs typeface="Cabin"/>
                <a:sym typeface="Cabin"/>
              </a:defRPr>
            </a:lvl1pPr>
            <a:lvl2pPr marL="557213" marR="0" lvl="1" indent="-119063" algn="l" rtl="0">
              <a:spcBef>
                <a:spcPts val="300"/>
              </a:spcBef>
              <a:spcAft>
                <a:spcPts val="0"/>
              </a:spcAft>
              <a:buClr>
                <a:srgbClr val="000099"/>
              </a:buClr>
              <a:buSzPct val="100000"/>
              <a:buFont typeface="Arial"/>
              <a:buChar char="–"/>
              <a:defRPr sz="1500" b="0" i="0" u="none" strike="noStrike" cap="none">
                <a:solidFill>
                  <a:srgbClr val="000099"/>
                </a:solidFill>
                <a:latin typeface="Cabin"/>
                <a:ea typeface="Cabin"/>
                <a:cs typeface="Cabin"/>
                <a:sym typeface="Cabin"/>
              </a:defRPr>
            </a:lvl2pPr>
            <a:lvl3pPr marL="857250" marR="0" lvl="2" indent="-76200" algn="l" rtl="0">
              <a:spcBef>
                <a:spcPts val="300"/>
              </a:spcBef>
              <a:spcAft>
                <a:spcPts val="0"/>
              </a:spcAft>
              <a:buClr>
                <a:srgbClr val="000099"/>
              </a:buClr>
              <a:buSzPct val="100000"/>
              <a:buFont typeface="Arial"/>
              <a:buChar char="•"/>
              <a:defRPr sz="1500" b="0" i="0" u="none" strike="noStrike" cap="none">
                <a:solidFill>
                  <a:srgbClr val="000099"/>
                </a:solidFill>
                <a:latin typeface="Cabin"/>
                <a:ea typeface="Cabin"/>
                <a:cs typeface="Cabin"/>
                <a:sym typeface="Cabin"/>
              </a:defRPr>
            </a:lvl3pPr>
            <a:lvl4pPr marL="1200150" marR="0" lvl="3" indent="-76200" algn="l" rtl="0">
              <a:spcBef>
                <a:spcPts val="300"/>
              </a:spcBef>
              <a:spcAft>
                <a:spcPts val="0"/>
              </a:spcAft>
              <a:buClr>
                <a:srgbClr val="000099"/>
              </a:buClr>
              <a:buSzPct val="100000"/>
              <a:buFont typeface="Arial"/>
              <a:buChar char="–"/>
              <a:defRPr sz="1500" b="0" i="0" u="none" strike="noStrike" cap="none">
                <a:solidFill>
                  <a:srgbClr val="000099"/>
                </a:solidFill>
                <a:latin typeface="Cabin"/>
                <a:ea typeface="Cabin"/>
                <a:cs typeface="Cabin"/>
                <a:sym typeface="Cabin"/>
              </a:defRPr>
            </a:lvl4pPr>
            <a:lvl5pPr marL="1543050" marR="0" lvl="4" indent="-76200" algn="l" rtl="0">
              <a:spcBef>
                <a:spcPts val="300"/>
              </a:spcBef>
              <a:spcAft>
                <a:spcPts val="0"/>
              </a:spcAft>
              <a:buClr>
                <a:srgbClr val="000099"/>
              </a:buClr>
              <a:buSzPct val="100000"/>
              <a:buFont typeface="Arial"/>
              <a:buChar char="»"/>
              <a:defRPr sz="1500" b="0" i="0" u="none" strike="noStrike" cap="none">
                <a:solidFill>
                  <a:srgbClr val="000099"/>
                </a:solidFill>
                <a:latin typeface="Cabin"/>
                <a:ea typeface="Cabin"/>
                <a:cs typeface="Cabin"/>
                <a:sym typeface="Cabin"/>
              </a:defRPr>
            </a:lvl5pPr>
            <a:lvl6pPr marL="1885950" marR="0" lvl="5" indent="-76200" algn="l" rtl="0">
              <a:spcBef>
                <a:spcPts val="300"/>
              </a:spcBef>
              <a:buClr>
                <a:schemeClr val="dk1"/>
              </a:buClr>
              <a:buSzPct val="100000"/>
              <a:buFont typeface="Arial"/>
              <a:buChar char="•"/>
              <a:defRPr sz="1500" b="0" i="0" u="none" strike="noStrike" cap="none">
                <a:solidFill>
                  <a:schemeClr val="dk1"/>
                </a:solidFill>
                <a:latin typeface="Arial"/>
                <a:ea typeface="Arial"/>
                <a:cs typeface="Arial"/>
                <a:sym typeface="Arial"/>
              </a:defRPr>
            </a:lvl6pPr>
            <a:lvl7pPr marL="2228850" marR="0" lvl="6" indent="-76200" algn="l" rtl="0">
              <a:spcBef>
                <a:spcPts val="300"/>
              </a:spcBef>
              <a:buClr>
                <a:schemeClr val="dk1"/>
              </a:buClr>
              <a:buSzPct val="100000"/>
              <a:buFont typeface="Arial"/>
              <a:buChar char="•"/>
              <a:defRPr sz="1500" b="0" i="0" u="none" strike="noStrike" cap="none">
                <a:solidFill>
                  <a:schemeClr val="dk1"/>
                </a:solidFill>
                <a:latin typeface="Arial"/>
                <a:ea typeface="Arial"/>
                <a:cs typeface="Arial"/>
                <a:sym typeface="Arial"/>
              </a:defRPr>
            </a:lvl7pPr>
            <a:lvl8pPr marL="2571750" marR="0" lvl="7" indent="-76200" algn="l" rtl="0">
              <a:spcBef>
                <a:spcPts val="300"/>
              </a:spcBef>
              <a:buClr>
                <a:schemeClr val="dk1"/>
              </a:buClr>
              <a:buSzPct val="100000"/>
              <a:buFont typeface="Arial"/>
              <a:buChar char="•"/>
              <a:defRPr sz="1500" b="0" i="0" u="none" strike="noStrike" cap="none">
                <a:solidFill>
                  <a:schemeClr val="dk1"/>
                </a:solidFill>
                <a:latin typeface="Arial"/>
                <a:ea typeface="Arial"/>
                <a:cs typeface="Arial"/>
                <a:sym typeface="Arial"/>
              </a:defRPr>
            </a:lvl8pPr>
            <a:lvl9pPr marL="2914650" marR="0" lvl="8" indent="-76200" algn="l" rtl="0">
              <a:spcBef>
                <a:spcPts val="300"/>
              </a:spcBef>
              <a:buClr>
                <a:schemeClr val="dk1"/>
              </a:buClr>
              <a:buSzPct val="100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ftr" idx="11"/>
          </p:nvPr>
        </p:nvSpPr>
        <p:spPr>
          <a:xfrm>
            <a:off x="3124201" y="6356352"/>
            <a:ext cx="5105399" cy="365125"/>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900" b="0" i="0" u="none" strike="noStrike" cap="none">
                <a:solidFill>
                  <a:srgbClr val="000099"/>
                </a:solidFill>
                <a:latin typeface="Cabin"/>
                <a:ea typeface="Cabin"/>
                <a:cs typeface="Cabin"/>
                <a:sym typeface="Cabin"/>
              </a:defRPr>
            </a:lvl1pPr>
            <a:lvl2pPr marL="3429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6858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0287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3716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1714500" marR="0" lvl="5" indent="0" algn="l" rtl="0">
              <a:spcBef>
                <a:spcPts val="0"/>
              </a:spcBef>
              <a:buNone/>
              <a:defRPr sz="1800" b="0" i="0" u="none" strike="noStrike" cap="none">
                <a:solidFill>
                  <a:schemeClr val="dk1"/>
                </a:solidFill>
                <a:latin typeface="Arial"/>
                <a:ea typeface="Arial"/>
                <a:cs typeface="Arial"/>
                <a:sym typeface="Arial"/>
              </a:defRPr>
            </a:lvl6pPr>
            <a:lvl7pPr marL="2057400" marR="0" lvl="6" indent="0" algn="l" rtl="0">
              <a:spcBef>
                <a:spcPts val="0"/>
              </a:spcBef>
              <a:buNone/>
              <a:defRPr sz="1800" b="0" i="0" u="none" strike="noStrike" cap="none">
                <a:solidFill>
                  <a:schemeClr val="dk1"/>
                </a:solidFill>
                <a:latin typeface="Arial"/>
                <a:ea typeface="Arial"/>
                <a:cs typeface="Arial"/>
                <a:sym typeface="Arial"/>
              </a:defRPr>
            </a:lvl7pPr>
            <a:lvl8pPr marL="2400300" marR="0" lvl="7" indent="0" algn="l" rtl="0">
              <a:spcBef>
                <a:spcPts val="0"/>
              </a:spcBef>
              <a:buNone/>
              <a:defRPr sz="1800" b="0" i="0" u="none" strike="noStrike" cap="none">
                <a:solidFill>
                  <a:schemeClr val="dk1"/>
                </a:solidFill>
                <a:latin typeface="Arial"/>
                <a:ea typeface="Arial"/>
                <a:cs typeface="Arial"/>
                <a:sym typeface="Arial"/>
              </a:defRPr>
            </a:lvl8pPr>
            <a:lvl9pPr marL="27432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7" name="Shape 37"/>
          <p:cNvSpPr txBox="1">
            <a:spLocks noGrp="1"/>
          </p:cNvSpPr>
          <p:nvPr>
            <p:ph type="sldNum" idx="12"/>
          </p:nvPr>
        </p:nvSpPr>
        <p:spPr>
          <a:xfrm>
            <a:off x="8229600" y="6356352"/>
            <a:ext cx="457200" cy="365125"/>
          </a:xfrm>
          <a:prstGeom prst="rect">
            <a:avLst/>
          </a:prstGeom>
          <a:noFill/>
          <a:ln>
            <a:noFill/>
          </a:ln>
        </p:spPr>
        <p:txBody>
          <a:bodyPr lIns="91425" tIns="45700" rIns="91425" bIns="45700" anchor="ctr" anchorCtr="0">
            <a:noAutofit/>
          </a:bodyPr>
          <a:lstStyle/>
          <a:p>
            <a:pPr>
              <a:buSzPct val="25000"/>
            </a:pPr>
            <a:fld id="{00000000-1234-1234-1234-123412341234}" type="slidenum">
              <a:rPr lang="en-US" smtClean="0">
                <a:solidFill>
                  <a:srgbClr val="000099"/>
                </a:solidFill>
                <a:latin typeface="Cabin"/>
                <a:ea typeface="Cabin"/>
                <a:cs typeface="Cabin"/>
                <a:sym typeface="Cabin"/>
              </a:rPr>
              <a:pPr>
                <a:buSzPct val="25000"/>
              </a:pPr>
              <a:t>‹#›</a:t>
            </a:fld>
            <a:endParaRPr lang="en-US">
              <a:solidFill>
                <a:srgbClr val="000099"/>
              </a:solidFill>
              <a:latin typeface="Cabin"/>
              <a:ea typeface="Cabin"/>
              <a:cs typeface="Cabin"/>
              <a:sym typeface="Cabin"/>
            </a:endParaRPr>
          </a:p>
        </p:txBody>
      </p:sp>
      <p:sp>
        <p:nvSpPr>
          <p:cNvPr id="38" name="Shape 38"/>
          <p:cNvSpPr txBox="1">
            <a:spLocks noGrp="1"/>
          </p:cNvSpPr>
          <p:nvPr>
            <p:ph type="dt" idx="10"/>
          </p:nvPr>
        </p:nvSpPr>
        <p:spPr>
          <a:xfrm>
            <a:off x="1023938" y="6356352"/>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900" b="0" i="0" u="none" strike="noStrike" cap="none">
                <a:solidFill>
                  <a:srgbClr val="000099"/>
                </a:solidFill>
                <a:latin typeface="Cabin"/>
                <a:ea typeface="Cabin"/>
                <a:cs typeface="Cabin"/>
                <a:sym typeface="Cabin"/>
              </a:defRPr>
            </a:lvl1pPr>
            <a:lvl2pPr marL="3429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6858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0287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3716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1714500" marR="0" lvl="5" indent="0" algn="l" rtl="0">
              <a:spcBef>
                <a:spcPts val="0"/>
              </a:spcBef>
              <a:buNone/>
              <a:defRPr sz="1800" b="0" i="0" u="none" strike="noStrike" cap="none">
                <a:solidFill>
                  <a:schemeClr val="dk1"/>
                </a:solidFill>
                <a:latin typeface="Arial"/>
                <a:ea typeface="Arial"/>
                <a:cs typeface="Arial"/>
                <a:sym typeface="Arial"/>
              </a:defRPr>
            </a:lvl6pPr>
            <a:lvl7pPr marL="2057400" marR="0" lvl="6" indent="0" algn="l" rtl="0">
              <a:spcBef>
                <a:spcPts val="0"/>
              </a:spcBef>
              <a:buNone/>
              <a:defRPr sz="1800" b="0" i="0" u="none" strike="noStrike" cap="none">
                <a:solidFill>
                  <a:schemeClr val="dk1"/>
                </a:solidFill>
                <a:latin typeface="Arial"/>
                <a:ea typeface="Arial"/>
                <a:cs typeface="Arial"/>
                <a:sym typeface="Arial"/>
              </a:defRPr>
            </a:lvl7pPr>
            <a:lvl8pPr marL="2400300" marR="0" lvl="7" indent="0" algn="l" rtl="0">
              <a:spcBef>
                <a:spcPts val="0"/>
              </a:spcBef>
              <a:buNone/>
              <a:defRPr sz="1800" b="0" i="0" u="none" strike="noStrike" cap="none">
                <a:solidFill>
                  <a:schemeClr val="dk1"/>
                </a:solidFill>
                <a:latin typeface="Arial"/>
                <a:ea typeface="Arial"/>
                <a:cs typeface="Arial"/>
                <a:sym typeface="Arial"/>
              </a:defRPr>
            </a:lvl8pPr>
            <a:lvl9pPr marL="27432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3076205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3_Custom Layou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475" b="1" i="0" u="none" strike="noStrike" cap="none">
                <a:solidFill>
                  <a:srgbClr val="990033"/>
                </a:solidFill>
                <a:latin typeface="Cabin"/>
                <a:ea typeface="Cabin"/>
                <a:cs typeface="Cabin"/>
                <a:sym typeface="Cabin"/>
              </a:defRPr>
            </a:lvl1pPr>
            <a:lvl2pPr marL="0" marR="0" lvl="1" indent="0" algn="l" rtl="0">
              <a:spcBef>
                <a:spcPts val="0"/>
              </a:spcBef>
              <a:spcAft>
                <a:spcPts val="0"/>
              </a:spcAft>
              <a:buNone/>
              <a:defRPr sz="2475" b="1" i="0" u="none" strike="noStrike" cap="none">
                <a:solidFill>
                  <a:srgbClr val="990033"/>
                </a:solidFill>
                <a:latin typeface="Cabin"/>
                <a:ea typeface="Cabin"/>
                <a:cs typeface="Cabin"/>
                <a:sym typeface="Cabin"/>
              </a:defRPr>
            </a:lvl2pPr>
            <a:lvl3pPr marL="0" marR="0" lvl="2" indent="0" algn="l" rtl="0">
              <a:spcBef>
                <a:spcPts val="0"/>
              </a:spcBef>
              <a:spcAft>
                <a:spcPts val="0"/>
              </a:spcAft>
              <a:buNone/>
              <a:defRPr sz="2475" b="1" i="0" u="none" strike="noStrike" cap="none">
                <a:solidFill>
                  <a:srgbClr val="990033"/>
                </a:solidFill>
                <a:latin typeface="Cabin"/>
                <a:ea typeface="Cabin"/>
                <a:cs typeface="Cabin"/>
                <a:sym typeface="Cabin"/>
              </a:defRPr>
            </a:lvl3pPr>
            <a:lvl4pPr marL="0" marR="0" lvl="3" indent="0" algn="l" rtl="0">
              <a:spcBef>
                <a:spcPts val="0"/>
              </a:spcBef>
              <a:spcAft>
                <a:spcPts val="0"/>
              </a:spcAft>
              <a:buNone/>
              <a:defRPr sz="2475" b="1" i="0" u="none" strike="noStrike" cap="none">
                <a:solidFill>
                  <a:srgbClr val="990033"/>
                </a:solidFill>
                <a:latin typeface="Cabin"/>
                <a:ea typeface="Cabin"/>
                <a:cs typeface="Cabin"/>
                <a:sym typeface="Cabin"/>
              </a:defRPr>
            </a:lvl4pPr>
            <a:lvl5pPr marL="0" marR="0" lvl="4" indent="0" algn="l" rtl="0">
              <a:spcBef>
                <a:spcPts val="0"/>
              </a:spcBef>
              <a:spcAft>
                <a:spcPts val="0"/>
              </a:spcAft>
              <a:buNone/>
              <a:defRPr sz="2475" b="1" i="0" u="none" strike="noStrike" cap="none">
                <a:solidFill>
                  <a:srgbClr val="990033"/>
                </a:solidFill>
                <a:latin typeface="Cabin"/>
                <a:ea typeface="Cabin"/>
                <a:cs typeface="Cabin"/>
                <a:sym typeface="Cabin"/>
              </a:defRPr>
            </a:lvl5pPr>
            <a:lvl6pPr marL="342900" marR="0" lvl="5" indent="0" algn="l" rtl="0">
              <a:spcBef>
                <a:spcPts val="0"/>
              </a:spcBef>
              <a:spcAft>
                <a:spcPts val="0"/>
              </a:spcAft>
              <a:buNone/>
              <a:defRPr sz="2400" b="0" i="0" u="none" strike="noStrike" cap="none">
                <a:solidFill>
                  <a:srgbClr val="990033"/>
                </a:solidFill>
                <a:latin typeface="Arial"/>
                <a:ea typeface="Arial"/>
                <a:cs typeface="Arial"/>
                <a:sym typeface="Arial"/>
              </a:defRPr>
            </a:lvl6pPr>
            <a:lvl7pPr marL="685800" marR="0" lvl="6" indent="0" algn="l" rtl="0">
              <a:spcBef>
                <a:spcPts val="0"/>
              </a:spcBef>
              <a:spcAft>
                <a:spcPts val="0"/>
              </a:spcAft>
              <a:buNone/>
              <a:defRPr sz="2400" b="0" i="0" u="none" strike="noStrike" cap="none">
                <a:solidFill>
                  <a:srgbClr val="990033"/>
                </a:solidFill>
                <a:latin typeface="Arial"/>
                <a:ea typeface="Arial"/>
                <a:cs typeface="Arial"/>
                <a:sym typeface="Arial"/>
              </a:defRPr>
            </a:lvl7pPr>
            <a:lvl8pPr marL="1028700" marR="0" lvl="7" indent="0" algn="l" rtl="0">
              <a:spcBef>
                <a:spcPts val="0"/>
              </a:spcBef>
              <a:spcAft>
                <a:spcPts val="0"/>
              </a:spcAft>
              <a:buNone/>
              <a:defRPr sz="2400" b="0" i="0" u="none" strike="noStrike" cap="none">
                <a:solidFill>
                  <a:srgbClr val="990033"/>
                </a:solidFill>
                <a:latin typeface="Arial"/>
                <a:ea typeface="Arial"/>
                <a:cs typeface="Arial"/>
                <a:sym typeface="Arial"/>
              </a:defRPr>
            </a:lvl8pPr>
            <a:lvl9pPr marL="1371600" marR="0" lvl="8" indent="0" algn="l" rtl="0">
              <a:spcBef>
                <a:spcPts val="0"/>
              </a:spcBef>
              <a:spcAft>
                <a:spcPts val="0"/>
              </a:spcAft>
              <a:buNone/>
              <a:defRPr sz="2400" b="0" i="0" u="none" strike="noStrike" cap="none">
                <a:solidFill>
                  <a:srgbClr val="990033"/>
                </a:solidFill>
                <a:latin typeface="Arial"/>
                <a:ea typeface="Arial"/>
                <a:cs typeface="Arial"/>
                <a:sym typeface="Arial"/>
              </a:defRPr>
            </a:lvl9pPr>
          </a:lstStyle>
          <a:p>
            <a:endParaRPr/>
          </a:p>
        </p:txBody>
      </p:sp>
      <p:sp>
        <p:nvSpPr>
          <p:cNvPr id="35" name="Shape 35"/>
          <p:cNvSpPr txBox="1">
            <a:spLocks noGrp="1"/>
          </p:cNvSpPr>
          <p:nvPr>
            <p:ph type="body" idx="1"/>
          </p:nvPr>
        </p:nvSpPr>
        <p:spPr>
          <a:xfrm>
            <a:off x="457200" y="1600202"/>
            <a:ext cx="8229600" cy="4525963"/>
          </a:xfrm>
          <a:prstGeom prst="rect">
            <a:avLst/>
          </a:prstGeom>
          <a:noFill/>
          <a:ln>
            <a:noFill/>
          </a:ln>
        </p:spPr>
        <p:txBody>
          <a:bodyPr lIns="91425" tIns="91425" rIns="91425" bIns="91425" anchor="t" anchorCtr="0"/>
          <a:lstStyle>
            <a:lvl1pPr marL="257175" marR="0" lvl="0" indent="-161925" algn="l" rtl="0">
              <a:spcBef>
                <a:spcPts val="300"/>
              </a:spcBef>
              <a:spcAft>
                <a:spcPts val="0"/>
              </a:spcAft>
              <a:buClr>
                <a:srgbClr val="000099"/>
              </a:buClr>
              <a:buSzPct val="100000"/>
              <a:buFont typeface="Arial"/>
              <a:buChar char="•"/>
              <a:defRPr sz="1500" b="0" i="0" u="none" strike="noStrike" cap="none">
                <a:solidFill>
                  <a:srgbClr val="000099"/>
                </a:solidFill>
                <a:latin typeface="Cabin"/>
                <a:ea typeface="Cabin"/>
                <a:cs typeface="Cabin"/>
                <a:sym typeface="Cabin"/>
              </a:defRPr>
            </a:lvl1pPr>
            <a:lvl2pPr marL="557213" marR="0" lvl="1" indent="-119063" algn="l" rtl="0">
              <a:spcBef>
                <a:spcPts val="300"/>
              </a:spcBef>
              <a:spcAft>
                <a:spcPts val="0"/>
              </a:spcAft>
              <a:buClr>
                <a:srgbClr val="000099"/>
              </a:buClr>
              <a:buSzPct val="100000"/>
              <a:buFont typeface="Arial"/>
              <a:buChar char="–"/>
              <a:defRPr sz="1500" b="0" i="0" u="none" strike="noStrike" cap="none">
                <a:solidFill>
                  <a:srgbClr val="000099"/>
                </a:solidFill>
                <a:latin typeface="Cabin"/>
                <a:ea typeface="Cabin"/>
                <a:cs typeface="Cabin"/>
                <a:sym typeface="Cabin"/>
              </a:defRPr>
            </a:lvl2pPr>
            <a:lvl3pPr marL="857250" marR="0" lvl="2" indent="-76200" algn="l" rtl="0">
              <a:spcBef>
                <a:spcPts val="300"/>
              </a:spcBef>
              <a:spcAft>
                <a:spcPts val="0"/>
              </a:spcAft>
              <a:buClr>
                <a:srgbClr val="000099"/>
              </a:buClr>
              <a:buSzPct val="100000"/>
              <a:buFont typeface="Arial"/>
              <a:buChar char="•"/>
              <a:defRPr sz="1500" b="0" i="0" u="none" strike="noStrike" cap="none">
                <a:solidFill>
                  <a:srgbClr val="000099"/>
                </a:solidFill>
                <a:latin typeface="Cabin"/>
                <a:ea typeface="Cabin"/>
                <a:cs typeface="Cabin"/>
                <a:sym typeface="Cabin"/>
              </a:defRPr>
            </a:lvl3pPr>
            <a:lvl4pPr marL="1200150" marR="0" lvl="3" indent="-76200" algn="l" rtl="0">
              <a:spcBef>
                <a:spcPts val="300"/>
              </a:spcBef>
              <a:spcAft>
                <a:spcPts val="0"/>
              </a:spcAft>
              <a:buClr>
                <a:srgbClr val="000099"/>
              </a:buClr>
              <a:buSzPct val="100000"/>
              <a:buFont typeface="Arial"/>
              <a:buChar char="–"/>
              <a:defRPr sz="1500" b="0" i="0" u="none" strike="noStrike" cap="none">
                <a:solidFill>
                  <a:srgbClr val="000099"/>
                </a:solidFill>
                <a:latin typeface="Cabin"/>
                <a:ea typeface="Cabin"/>
                <a:cs typeface="Cabin"/>
                <a:sym typeface="Cabin"/>
              </a:defRPr>
            </a:lvl4pPr>
            <a:lvl5pPr marL="1543050" marR="0" lvl="4" indent="-76200" algn="l" rtl="0">
              <a:spcBef>
                <a:spcPts val="300"/>
              </a:spcBef>
              <a:spcAft>
                <a:spcPts val="0"/>
              </a:spcAft>
              <a:buClr>
                <a:srgbClr val="000099"/>
              </a:buClr>
              <a:buSzPct val="100000"/>
              <a:buFont typeface="Arial"/>
              <a:buChar char="»"/>
              <a:defRPr sz="1500" b="0" i="0" u="none" strike="noStrike" cap="none">
                <a:solidFill>
                  <a:srgbClr val="000099"/>
                </a:solidFill>
                <a:latin typeface="Cabin"/>
                <a:ea typeface="Cabin"/>
                <a:cs typeface="Cabin"/>
                <a:sym typeface="Cabin"/>
              </a:defRPr>
            </a:lvl5pPr>
            <a:lvl6pPr marL="1885950" marR="0" lvl="5" indent="-76200" algn="l" rtl="0">
              <a:spcBef>
                <a:spcPts val="300"/>
              </a:spcBef>
              <a:buClr>
                <a:schemeClr val="dk1"/>
              </a:buClr>
              <a:buSzPct val="100000"/>
              <a:buFont typeface="Arial"/>
              <a:buChar char="•"/>
              <a:defRPr sz="1500" b="0" i="0" u="none" strike="noStrike" cap="none">
                <a:solidFill>
                  <a:schemeClr val="dk1"/>
                </a:solidFill>
                <a:latin typeface="Arial"/>
                <a:ea typeface="Arial"/>
                <a:cs typeface="Arial"/>
                <a:sym typeface="Arial"/>
              </a:defRPr>
            </a:lvl6pPr>
            <a:lvl7pPr marL="2228850" marR="0" lvl="6" indent="-76200" algn="l" rtl="0">
              <a:spcBef>
                <a:spcPts val="300"/>
              </a:spcBef>
              <a:buClr>
                <a:schemeClr val="dk1"/>
              </a:buClr>
              <a:buSzPct val="100000"/>
              <a:buFont typeface="Arial"/>
              <a:buChar char="•"/>
              <a:defRPr sz="1500" b="0" i="0" u="none" strike="noStrike" cap="none">
                <a:solidFill>
                  <a:schemeClr val="dk1"/>
                </a:solidFill>
                <a:latin typeface="Arial"/>
                <a:ea typeface="Arial"/>
                <a:cs typeface="Arial"/>
                <a:sym typeface="Arial"/>
              </a:defRPr>
            </a:lvl7pPr>
            <a:lvl8pPr marL="2571750" marR="0" lvl="7" indent="-76200" algn="l" rtl="0">
              <a:spcBef>
                <a:spcPts val="300"/>
              </a:spcBef>
              <a:buClr>
                <a:schemeClr val="dk1"/>
              </a:buClr>
              <a:buSzPct val="100000"/>
              <a:buFont typeface="Arial"/>
              <a:buChar char="•"/>
              <a:defRPr sz="1500" b="0" i="0" u="none" strike="noStrike" cap="none">
                <a:solidFill>
                  <a:schemeClr val="dk1"/>
                </a:solidFill>
                <a:latin typeface="Arial"/>
                <a:ea typeface="Arial"/>
                <a:cs typeface="Arial"/>
                <a:sym typeface="Arial"/>
              </a:defRPr>
            </a:lvl8pPr>
            <a:lvl9pPr marL="2914650" marR="0" lvl="8" indent="-76200" algn="l" rtl="0">
              <a:spcBef>
                <a:spcPts val="300"/>
              </a:spcBef>
              <a:buClr>
                <a:schemeClr val="dk1"/>
              </a:buClr>
              <a:buSzPct val="100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ftr" idx="11"/>
          </p:nvPr>
        </p:nvSpPr>
        <p:spPr>
          <a:xfrm>
            <a:off x="3124201" y="6356352"/>
            <a:ext cx="5105399" cy="365125"/>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900" b="0" i="0" u="none" strike="noStrike" cap="none">
                <a:solidFill>
                  <a:srgbClr val="000099"/>
                </a:solidFill>
                <a:latin typeface="Cabin"/>
                <a:ea typeface="Cabin"/>
                <a:cs typeface="Cabin"/>
                <a:sym typeface="Cabin"/>
              </a:defRPr>
            </a:lvl1pPr>
            <a:lvl2pPr marL="3429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6858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0287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3716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1714500" marR="0" lvl="5" indent="0" algn="l" rtl="0">
              <a:spcBef>
                <a:spcPts val="0"/>
              </a:spcBef>
              <a:buNone/>
              <a:defRPr sz="1800" b="0" i="0" u="none" strike="noStrike" cap="none">
                <a:solidFill>
                  <a:schemeClr val="dk1"/>
                </a:solidFill>
                <a:latin typeface="Arial"/>
                <a:ea typeface="Arial"/>
                <a:cs typeface="Arial"/>
                <a:sym typeface="Arial"/>
              </a:defRPr>
            </a:lvl6pPr>
            <a:lvl7pPr marL="2057400" marR="0" lvl="6" indent="0" algn="l" rtl="0">
              <a:spcBef>
                <a:spcPts val="0"/>
              </a:spcBef>
              <a:buNone/>
              <a:defRPr sz="1800" b="0" i="0" u="none" strike="noStrike" cap="none">
                <a:solidFill>
                  <a:schemeClr val="dk1"/>
                </a:solidFill>
                <a:latin typeface="Arial"/>
                <a:ea typeface="Arial"/>
                <a:cs typeface="Arial"/>
                <a:sym typeface="Arial"/>
              </a:defRPr>
            </a:lvl7pPr>
            <a:lvl8pPr marL="2400300" marR="0" lvl="7" indent="0" algn="l" rtl="0">
              <a:spcBef>
                <a:spcPts val="0"/>
              </a:spcBef>
              <a:buNone/>
              <a:defRPr sz="1800" b="0" i="0" u="none" strike="noStrike" cap="none">
                <a:solidFill>
                  <a:schemeClr val="dk1"/>
                </a:solidFill>
                <a:latin typeface="Arial"/>
                <a:ea typeface="Arial"/>
                <a:cs typeface="Arial"/>
                <a:sym typeface="Arial"/>
              </a:defRPr>
            </a:lvl8pPr>
            <a:lvl9pPr marL="27432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7" name="Shape 37"/>
          <p:cNvSpPr txBox="1">
            <a:spLocks noGrp="1"/>
          </p:cNvSpPr>
          <p:nvPr>
            <p:ph type="sldNum" idx="12"/>
          </p:nvPr>
        </p:nvSpPr>
        <p:spPr>
          <a:xfrm>
            <a:off x="8229600" y="6356352"/>
            <a:ext cx="457200" cy="365125"/>
          </a:xfrm>
          <a:prstGeom prst="rect">
            <a:avLst/>
          </a:prstGeom>
          <a:noFill/>
          <a:ln>
            <a:noFill/>
          </a:ln>
        </p:spPr>
        <p:txBody>
          <a:bodyPr lIns="91425" tIns="45700" rIns="91425" bIns="45700" anchor="ctr" anchorCtr="0">
            <a:noAutofit/>
          </a:bodyPr>
          <a:lstStyle/>
          <a:p>
            <a:pPr>
              <a:buSzPct val="25000"/>
            </a:pPr>
            <a:fld id="{00000000-1234-1234-1234-123412341234}" type="slidenum">
              <a:rPr lang="en-US" smtClean="0">
                <a:solidFill>
                  <a:srgbClr val="000099"/>
                </a:solidFill>
                <a:latin typeface="Cabin"/>
                <a:ea typeface="Cabin"/>
                <a:cs typeface="Cabin"/>
                <a:sym typeface="Cabin"/>
              </a:rPr>
              <a:pPr>
                <a:buSzPct val="25000"/>
              </a:pPr>
              <a:t>‹#›</a:t>
            </a:fld>
            <a:endParaRPr lang="en-US">
              <a:solidFill>
                <a:srgbClr val="000099"/>
              </a:solidFill>
              <a:latin typeface="Cabin"/>
              <a:ea typeface="Cabin"/>
              <a:cs typeface="Cabin"/>
              <a:sym typeface="Cabin"/>
            </a:endParaRPr>
          </a:p>
        </p:txBody>
      </p:sp>
      <p:sp>
        <p:nvSpPr>
          <p:cNvPr id="38" name="Shape 38"/>
          <p:cNvSpPr txBox="1">
            <a:spLocks noGrp="1"/>
          </p:cNvSpPr>
          <p:nvPr>
            <p:ph type="dt" idx="10"/>
          </p:nvPr>
        </p:nvSpPr>
        <p:spPr>
          <a:xfrm>
            <a:off x="1023938" y="6356352"/>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900" b="0" i="0" u="none" strike="noStrike" cap="none">
                <a:solidFill>
                  <a:srgbClr val="000099"/>
                </a:solidFill>
                <a:latin typeface="Cabin"/>
                <a:ea typeface="Cabin"/>
                <a:cs typeface="Cabin"/>
                <a:sym typeface="Cabin"/>
              </a:defRPr>
            </a:lvl1pPr>
            <a:lvl2pPr marL="3429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6858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0287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3716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1714500" marR="0" lvl="5" indent="0" algn="l" rtl="0">
              <a:spcBef>
                <a:spcPts val="0"/>
              </a:spcBef>
              <a:buNone/>
              <a:defRPr sz="1800" b="0" i="0" u="none" strike="noStrike" cap="none">
                <a:solidFill>
                  <a:schemeClr val="dk1"/>
                </a:solidFill>
                <a:latin typeface="Arial"/>
                <a:ea typeface="Arial"/>
                <a:cs typeface="Arial"/>
                <a:sym typeface="Arial"/>
              </a:defRPr>
            </a:lvl6pPr>
            <a:lvl7pPr marL="2057400" marR="0" lvl="6" indent="0" algn="l" rtl="0">
              <a:spcBef>
                <a:spcPts val="0"/>
              </a:spcBef>
              <a:buNone/>
              <a:defRPr sz="1800" b="0" i="0" u="none" strike="noStrike" cap="none">
                <a:solidFill>
                  <a:schemeClr val="dk1"/>
                </a:solidFill>
                <a:latin typeface="Arial"/>
                <a:ea typeface="Arial"/>
                <a:cs typeface="Arial"/>
                <a:sym typeface="Arial"/>
              </a:defRPr>
            </a:lvl7pPr>
            <a:lvl8pPr marL="2400300" marR="0" lvl="7" indent="0" algn="l" rtl="0">
              <a:spcBef>
                <a:spcPts val="0"/>
              </a:spcBef>
              <a:buNone/>
              <a:defRPr sz="1800" b="0" i="0" u="none" strike="noStrike" cap="none">
                <a:solidFill>
                  <a:schemeClr val="dk1"/>
                </a:solidFill>
                <a:latin typeface="Arial"/>
                <a:ea typeface="Arial"/>
                <a:cs typeface="Arial"/>
                <a:sym typeface="Arial"/>
              </a:defRPr>
            </a:lvl8pPr>
            <a:lvl9pPr marL="27432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160862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4_Custom Layou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475" b="1" i="0" u="none" strike="noStrike" cap="none">
                <a:solidFill>
                  <a:srgbClr val="990033"/>
                </a:solidFill>
                <a:latin typeface="Cabin"/>
                <a:ea typeface="Cabin"/>
                <a:cs typeface="Cabin"/>
                <a:sym typeface="Cabin"/>
              </a:defRPr>
            </a:lvl1pPr>
            <a:lvl2pPr marL="0" marR="0" lvl="1" indent="0" algn="l" rtl="0">
              <a:spcBef>
                <a:spcPts val="0"/>
              </a:spcBef>
              <a:spcAft>
                <a:spcPts val="0"/>
              </a:spcAft>
              <a:buNone/>
              <a:defRPr sz="2475" b="1" i="0" u="none" strike="noStrike" cap="none">
                <a:solidFill>
                  <a:srgbClr val="990033"/>
                </a:solidFill>
                <a:latin typeface="Cabin"/>
                <a:ea typeface="Cabin"/>
                <a:cs typeface="Cabin"/>
                <a:sym typeface="Cabin"/>
              </a:defRPr>
            </a:lvl2pPr>
            <a:lvl3pPr marL="0" marR="0" lvl="2" indent="0" algn="l" rtl="0">
              <a:spcBef>
                <a:spcPts val="0"/>
              </a:spcBef>
              <a:spcAft>
                <a:spcPts val="0"/>
              </a:spcAft>
              <a:buNone/>
              <a:defRPr sz="2475" b="1" i="0" u="none" strike="noStrike" cap="none">
                <a:solidFill>
                  <a:srgbClr val="990033"/>
                </a:solidFill>
                <a:latin typeface="Cabin"/>
                <a:ea typeface="Cabin"/>
                <a:cs typeface="Cabin"/>
                <a:sym typeface="Cabin"/>
              </a:defRPr>
            </a:lvl3pPr>
            <a:lvl4pPr marL="0" marR="0" lvl="3" indent="0" algn="l" rtl="0">
              <a:spcBef>
                <a:spcPts val="0"/>
              </a:spcBef>
              <a:spcAft>
                <a:spcPts val="0"/>
              </a:spcAft>
              <a:buNone/>
              <a:defRPr sz="2475" b="1" i="0" u="none" strike="noStrike" cap="none">
                <a:solidFill>
                  <a:srgbClr val="990033"/>
                </a:solidFill>
                <a:latin typeface="Cabin"/>
                <a:ea typeface="Cabin"/>
                <a:cs typeface="Cabin"/>
                <a:sym typeface="Cabin"/>
              </a:defRPr>
            </a:lvl4pPr>
            <a:lvl5pPr marL="0" marR="0" lvl="4" indent="0" algn="l" rtl="0">
              <a:spcBef>
                <a:spcPts val="0"/>
              </a:spcBef>
              <a:spcAft>
                <a:spcPts val="0"/>
              </a:spcAft>
              <a:buNone/>
              <a:defRPr sz="2475" b="1" i="0" u="none" strike="noStrike" cap="none">
                <a:solidFill>
                  <a:srgbClr val="990033"/>
                </a:solidFill>
                <a:latin typeface="Cabin"/>
                <a:ea typeface="Cabin"/>
                <a:cs typeface="Cabin"/>
                <a:sym typeface="Cabin"/>
              </a:defRPr>
            </a:lvl5pPr>
            <a:lvl6pPr marL="342900" marR="0" lvl="5" indent="0" algn="l" rtl="0">
              <a:spcBef>
                <a:spcPts val="0"/>
              </a:spcBef>
              <a:spcAft>
                <a:spcPts val="0"/>
              </a:spcAft>
              <a:buNone/>
              <a:defRPr sz="2400" b="0" i="0" u="none" strike="noStrike" cap="none">
                <a:solidFill>
                  <a:srgbClr val="990033"/>
                </a:solidFill>
                <a:latin typeface="Arial"/>
                <a:ea typeface="Arial"/>
                <a:cs typeface="Arial"/>
                <a:sym typeface="Arial"/>
              </a:defRPr>
            </a:lvl6pPr>
            <a:lvl7pPr marL="685800" marR="0" lvl="6" indent="0" algn="l" rtl="0">
              <a:spcBef>
                <a:spcPts val="0"/>
              </a:spcBef>
              <a:spcAft>
                <a:spcPts val="0"/>
              </a:spcAft>
              <a:buNone/>
              <a:defRPr sz="2400" b="0" i="0" u="none" strike="noStrike" cap="none">
                <a:solidFill>
                  <a:srgbClr val="990033"/>
                </a:solidFill>
                <a:latin typeface="Arial"/>
                <a:ea typeface="Arial"/>
                <a:cs typeface="Arial"/>
                <a:sym typeface="Arial"/>
              </a:defRPr>
            </a:lvl7pPr>
            <a:lvl8pPr marL="1028700" marR="0" lvl="7" indent="0" algn="l" rtl="0">
              <a:spcBef>
                <a:spcPts val="0"/>
              </a:spcBef>
              <a:spcAft>
                <a:spcPts val="0"/>
              </a:spcAft>
              <a:buNone/>
              <a:defRPr sz="2400" b="0" i="0" u="none" strike="noStrike" cap="none">
                <a:solidFill>
                  <a:srgbClr val="990033"/>
                </a:solidFill>
                <a:latin typeface="Arial"/>
                <a:ea typeface="Arial"/>
                <a:cs typeface="Arial"/>
                <a:sym typeface="Arial"/>
              </a:defRPr>
            </a:lvl8pPr>
            <a:lvl9pPr marL="1371600" marR="0" lvl="8" indent="0" algn="l" rtl="0">
              <a:spcBef>
                <a:spcPts val="0"/>
              </a:spcBef>
              <a:spcAft>
                <a:spcPts val="0"/>
              </a:spcAft>
              <a:buNone/>
              <a:defRPr sz="2400" b="0" i="0" u="none" strike="noStrike" cap="none">
                <a:solidFill>
                  <a:srgbClr val="990033"/>
                </a:solidFill>
                <a:latin typeface="Arial"/>
                <a:ea typeface="Arial"/>
                <a:cs typeface="Arial"/>
                <a:sym typeface="Arial"/>
              </a:defRPr>
            </a:lvl9pPr>
          </a:lstStyle>
          <a:p>
            <a:endParaRPr/>
          </a:p>
        </p:txBody>
      </p:sp>
      <p:sp>
        <p:nvSpPr>
          <p:cNvPr id="35" name="Shape 35"/>
          <p:cNvSpPr txBox="1">
            <a:spLocks noGrp="1"/>
          </p:cNvSpPr>
          <p:nvPr>
            <p:ph type="body" idx="1"/>
          </p:nvPr>
        </p:nvSpPr>
        <p:spPr>
          <a:xfrm>
            <a:off x="457200" y="1600202"/>
            <a:ext cx="8229600" cy="4525963"/>
          </a:xfrm>
          <a:prstGeom prst="rect">
            <a:avLst/>
          </a:prstGeom>
          <a:noFill/>
          <a:ln>
            <a:noFill/>
          </a:ln>
        </p:spPr>
        <p:txBody>
          <a:bodyPr lIns="91425" tIns="91425" rIns="91425" bIns="91425" anchor="t" anchorCtr="0"/>
          <a:lstStyle>
            <a:lvl1pPr marL="257175" marR="0" lvl="0" indent="-161925" algn="l" rtl="0">
              <a:spcBef>
                <a:spcPts val="300"/>
              </a:spcBef>
              <a:spcAft>
                <a:spcPts val="0"/>
              </a:spcAft>
              <a:buClr>
                <a:srgbClr val="000099"/>
              </a:buClr>
              <a:buSzPct val="100000"/>
              <a:buFont typeface="Arial"/>
              <a:buChar char="•"/>
              <a:defRPr sz="1500" b="0" i="0" u="none" strike="noStrike" cap="none">
                <a:solidFill>
                  <a:srgbClr val="000099"/>
                </a:solidFill>
                <a:latin typeface="Cabin"/>
                <a:ea typeface="Cabin"/>
                <a:cs typeface="Cabin"/>
                <a:sym typeface="Cabin"/>
              </a:defRPr>
            </a:lvl1pPr>
            <a:lvl2pPr marL="557213" marR="0" lvl="1" indent="-119063" algn="l" rtl="0">
              <a:spcBef>
                <a:spcPts val="300"/>
              </a:spcBef>
              <a:spcAft>
                <a:spcPts val="0"/>
              </a:spcAft>
              <a:buClr>
                <a:srgbClr val="000099"/>
              </a:buClr>
              <a:buSzPct val="100000"/>
              <a:buFont typeface="Arial"/>
              <a:buChar char="–"/>
              <a:defRPr sz="1500" b="0" i="0" u="none" strike="noStrike" cap="none">
                <a:solidFill>
                  <a:srgbClr val="000099"/>
                </a:solidFill>
                <a:latin typeface="Cabin"/>
                <a:ea typeface="Cabin"/>
                <a:cs typeface="Cabin"/>
                <a:sym typeface="Cabin"/>
              </a:defRPr>
            </a:lvl2pPr>
            <a:lvl3pPr marL="857250" marR="0" lvl="2" indent="-76200" algn="l" rtl="0">
              <a:spcBef>
                <a:spcPts val="300"/>
              </a:spcBef>
              <a:spcAft>
                <a:spcPts val="0"/>
              </a:spcAft>
              <a:buClr>
                <a:srgbClr val="000099"/>
              </a:buClr>
              <a:buSzPct val="100000"/>
              <a:buFont typeface="Arial"/>
              <a:buChar char="•"/>
              <a:defRPr sz="1500" b="0" i="0" u="none" strike="noStrike" cap="none">
                <a:solidFill>
                  <a:srgbClr val="000099"/>
                </a:solidFill>
                <a:latin typeface="Cabin"/>
                <a:ea typeface="Cabin"/>
                <a:cs typeface="Cabin"/>
                <a:sym typeface="Cabin"/>
              </a:defRPr>
            </a:lvl3pPr>
            <a:lvl4pPr marL="1200150" marR="0" lvl="3" indent="-76200" algn="l" rtl="0">
              <a:spcBef>
                <a:spcPts val="300"/>
              </a:spcBef>
              <a:spcAft>
                <a:spcPts val="0"/>
              </a:spcAft>
              <a:buClr>
                <a:srgbClr val="000099"/>
              </a:buClr>
              <a:buSzPct val="100000"/>
              <a:buFont typeface="Arial"/>
              <a:buChar char="–"/>
              <a:defRPr sz="1500" b="0" i="0" u="none" strike="noStrike" cap="none">
                <a:solidFill>
                  <a:srgbClr val="000099"/>
                </a:solidFill>
                <a:latin typeface="Cabin"/>
                <a:ea typeface="Cabin"/>
                <a:cs typeface="Cabin"/>
                <a:sym typeface="Cabin"/>
              </a:defRPr>
            </a:lvl4pPr>
            <a:lvl5pPr marL="1543050" marR="0" lvl="4" indent="-76200" algn="l" rtl="0">
              <a:spcBef>
                <a:spcPts val="300"/>
              </a:spcBef>
              <a:spcAft>
                <a:spcPts val="0"/>
              </a:spcAft>
              <a:buClr>
                <a:srgbClr val="000099"/>
              </a:buClr>
              <a:buSzPct val="100000"/>
              <a:buFont typeface="Arial"/>
              <a:buChar char="»"/>
              <a:defRPr sz="1500" b="0" i="0" u="none" strike="noStrike" cap="none">
                <a:solidFill>
                  <a:srgbClr val="000099"/>
                </a:solidFill>
                <a:latin typeface="Cabin"/>
                <a:ea typeface="Cabin"/>
                <a:cs typeface="Cabin"/>
                <a:sym typeface="Cabin"/>
              </a:defRPr>
            </a:lvl5pPr>
            <a:lvl6pPr marL="1885950" marR="0" lvl="5" indent="-76200" algn="l" rtl="0">
              <a:spcBef>
                <a:spcPts val="300"/>
              </a:spcBef>
              <a:buClr>
                <a:schemeClr val="dk1"/>
              </a:buClr>
              <a:buSzPct val="100000"/>
              <a:buFont typeface="Arial"/>
              <a:buChar char="•"/>
              <a:defRPr sz="1500" b="0" i="0" u="none" strike="noStrike" cap="none">
                <a:solidFill>
                  <a:schemeClr val="dk1"/>
                </a:solidFill>
                <a:latin typeface="Arial"/>
                <a:ea typeface="Arial"/>
                <a:cs typeface="Arial"/>
                <a:sym typeface="Arial"/>
              </a:defRPr>
            </a:lvl6pPr>
            <a:lvl7pPr marL="2228850" marR="0" lvl="6" indent="-76200" algn="l" rtl="0">
              <a:spcBef>
                <a:spcPts val="300"/>
              </a:spcBef>
              <a:buClr>
                <a:schemeClr val="dk1"/>
              </a:buClr>
              <a:buSzPct val="100000"/>
              <a:buFont typeface="Arial"/>
              <a:buChar char="•"/>
              <a:defRPr sz="1500" b="0" i="0" u="none" strike="noStrike" cap="none">
                <a:solidFill>
                  <a:schemeClr val="dk1"/>
                </a:solidFill>
                <a:latin typeface="Arial"/>
                <a:ea typeface="Arial"/>
                <a:cs typeface="Arial"/>
                <a:sym typeface="Arial"/>
              </a:defRPr>
            </a:lvl7pPr>
            <a:lvl8pPr marL="2571750" marR="0" lvl="7" indent="-76200" algn="l" rtl="0">
              <a:spcBef>
                <a:spcPts val="300"/>
              </a:spcBef>
              <a:buClr>
                <a:schemeClr val="dk1"/>
              </a:buClr>
              <a:buSzPct val="100000"/>
              <a:buFont typeface="Arial"/>
              <a:buChar char="•"/>
              <a:defRPr sz="1500" b="0" i="0" u="none" strike="noStrike" cap="none">
                <a:solidFill>
                  <a:schemeClr val="dk1"/>
                </a:solidFill>
                <a:latin typeface="Arial"/>
                <a:ea typeface="Arial"/>
                <a:cs typeface="Arial"/>
                <a:sym typeface="Arial"/>
              </a:defRPr>
            </a:lvl8pPr>
            <a:lvl9pPr marL="2914650" marR="0" lvl="8" indent="-76200" algn="l" rtl="0">
              <a:spcBef>
                <a:spcPts val="300"/>
              </a:spcBef>
              <a:buClr>
                <a:schemeClr val="dk1"/>
              </a:buClr>
              <a:buSzPct val="100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ftr" idx="11"/>
          </p:nvPr>
        </p:nvSpPr>
        <p:spPr>
          <a:xfrm>
            <a:off x="3124201" y="6356352"/>
            <a:ext cx="5105399" cy="365125"/>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900" b="0" i="0" u="none" strike="noStrike" cap="none">
                <a:solidFill>
                  <a:srgbClr val="000099"/>
                </a:solidFill>
                <a:latin typeface="Cabin"/>
                <a:ea typeface="Cabin"/>
                <a:cs typeface="Cabin"/>
                <a:sym typeface="Cabin"/>
              </a:defRPr>
            </a:lvl1pPr>
            <a:lvl2pPr marL="3429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6858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0287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3716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1714500" marR="0" lvl="5" indent="0" algn="l" rtl="0">
              <a:spcBef>
                <a:spcPts val="0"/>
              </a:spcBef>
              <a:buNone/>
              <a:defRPr sz="1800" b="0" i="0" u="none" strike="noStrike" cap="none">
                <a:solidFill>
                  <a:schemeClr val="dk1"/>
                </a:solidFill>
                <a:latin typeface="Arial"/>
                <a:ea typeface="Arial"/>
                <a:cs typeface="Arial"/>
                <a:sym typeface="Arial"/>
              </a:defRPr>
            </a:lvl6pPr>
            <a:lvl7pPr marL="2057400" marR="0" lvl="6" indent="0" algn="l" rtl="0">
              <a:spcBef>
                <a:spcPts val="0"/>
              </a:spcBef>
              <a:buNone/>
              <a:defRPr sz="1800" b="0" i="0" u="none" strike="noStrike" cap="none">
                <a:solidFill>
                  <a:schemeClr val="dk1"/>
                </a:solidFill>
                <a:latin typeface="Arial"/>
                <a:ea typeface="Arial"/>
                <a:cs typeface="Arial"/>
                <a:sym typeface="Arial"/>
              </a:defRPr>
            </a:lvl7pPr>
            <a:lvl8pPr marL="2400300" marR="0" lvl="7" indent="0" algn="l" rtl="0">
              <a:spcBef>
                <a:spcPts val="0"/>
              </a:spcBef>
              <a:buNone/>
              <a:defRPr sz="1800" b="0" i="0" u="none" strike="noStrike" cap="none">
                <a:solidFill>
                  <a:schemeClr val="dk1"/>
                </a:solidFill>
                <a:latin typeface="Arial"/>
                <a:ea typeface="Arial"/>
                <a:cs typeface="Arial"/>
                <a:sym typeface="Arial"/>
              </a:defRPr>
            </a:lvl8pPr>
            <a:lvl9pPr marL="27432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7" name="Shape 37"/>
          <p:cNvSpPr txBox="1">
            <a:spLocks noGrp="1"/>
          </p:cNvSpPr>
          <p:nvPr>
            <p:ph type="sldNum" idx="12"/>
          </p:nvPr>
        </p:nvSpPr>
        <p:spPr>
          <a:xfrm>
            <a:off x="8229600" y="6356352"/>
            <a:ext cx="457200" cy="365125"/>
          </a:xfrm>
          <a:prstGeom prst="rect">
            <a:avLst/>
          </a:prstGeom>
          <a:noFill/>
          <a:ln>
            <a:noFill/>
          </a:ln>
        </p:spPr>
        <p:txBody>
          <a:bodyPr lIns="91425" tIns="45700" rIns="91425" bIns="45700" anchor="ctr" anchorCtr="0">
            <a:noAutofit/>
          </a:bodyPr>
          <a:lstStyle/>
          <a:p>
            <a:pPr>
              <a:buSzPct val="25000"/>
            </a:pPr>
            <a:fld id="{00000000-1234-1234-1234-123412341234}" type="slidenum">
              <a:rPr lang="en-US" smtClean="0">
                <a:solidFill>
                  <a:srgbClr val="000099"/>
                </a:solidFill>
                <a:latin typeface="Cabin"/>
                <a:ea typeface="Cabin"/>
                <a:cs typeface="Cabin"/>
                <a:sym typeface="Cabin"/>
              </a:rPr>
              <a:pPr>
                <a:buSzPct val="25000"/>
              </a:pPr>
              <a:t>‹#›</a:t>
            </a:fld>
            <a:endParaRPr lang="en-US">
              <a:solidFill>
                <a:srgbClr val="000099"/>
              </a:solidFill>
              <a:latin typeface="Cabin"/>
              <a:ea typeface="Cabin"/>
              <a:cs typeface="Cabin"/>
              <a:sym typeface="Cabin"/>
            </a:endParaRPr>
          </a:p>
        </p:txBody>
      </p:sp>
      <p:sp>
        <p:nvSpPr>
          <p:cNvPr id="38" name="Shape 38"/>
          <p:cNvSpPr txBox="1">
            <a:spLocks noGrp="1"/>
          </p:cNvSpPr>
          <p:nvPr>
            <p:ph type="dt" idx="10"/>
          </p:nvPr>
        </p:nvSpPr>
        <p:spPr>
          <a:xfrm>
            <a:off x="1023938" y="6356352"/>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900" b="0" i="0" u="none" strike="noStrike" cap="none">
                <a:solidFill>
                  <a:srgbClr val="000099"/>
                </a:solidFill>
                <a:latin typeface="Cabin"/>
                <a:ea typeface="Cabin"/>
                <a:cs typeface="Cabin"/>
                <a:sym typeface="Cabin"/>
              </a:defRPr>
            </a:lvl1pPr>
            <a:lvl2pPr marL="3429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6858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0287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3716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1714500" marR="0" lvl="5" indent="0" algn="l" rtl="0">
              <a:spcBef>
                <a:spcPts val="0"/>
              </a:spcBef>
              <a:buNone/>
              <a:defRPr sz="1800" b="0" i="0" u="none" strike="noStrike" cap="none">
                <a:solidFill>
                  <a:schemeClr val="dk1"/>
                </a:solidFill>
                <a:latin typeface="Arial"/>
                <a:ea typeface="Arial"/>
                <a:cs typeface="Arial"/>
                <a:sym typeface="Arial"/>
              </a:defRPr>
            </a:lvl6pPr>
            <a:lvl7pPr marL="2057400" marR="0" lvl="6" indent="0" algn="l" rtl="0">
              <a:spcBef>
                <a:spcPts val="0"/>
              </a:spcBef>
              <a:buNone/>
              <a:defRPr sz="1800" b="0" i="0" u="none" strike="noStrike" cap="none">
                <a:solidFill>
                  <a:schemeClr val="dk1"/>
                </a:solidFill>
                <a:latin typeface="Arial"/>
                <a:ea typeface="Arial"/>
                <a:cs typeface="Arial"/>
                <a:sym typeface="Arial"/>
              </a:defRPr>
            </a:lvl7pPr>
            <a:lvl8pPr marL="2400300" marR="0" lvl="7" indent="0" algn="l" rtl="0">
              <a:spcBef>
                <a:spcPts val="0"/>
              </a:spcBef>
              <a:buNone/>
              <a:defRPr sz="1800" b="0" i="0" u="none" strike="noStrike" cap="none">
                <a:solidFill>
                  <a:schemeClr val="dk1"/>
                </a:solidFill>
                <a:latin typeface="Arial"/>
                <a:ea typeface="Arial"/>
                <a:cs typeface="Arial"/>
                <a:sym typeface="Arial"/>
              </a:defRPr>
            </a:lvl8pPr>
            <a:lvl9pPr marL="27432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217829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5_Custom Layou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475" b="1" i="0" u="none" strike="noStrike" cap="none">
                <a:solidFill>
                  <a:srgbClr val="990033"/>
                </a:solidFill>
                <a:latin typeface="Cabin"/>
                <a:ea typeface="Cabin"/>
                <a:cs typeface="Cabin"/>
                <a:sym typeface="Cabin"/>
              </a:defRPr>
            </a:lvl1pPr>
            <a:lvl2pPr marL="0" marR="0" lvl="1" indent="0" algn="l" rtl="0">
              <a:spcBef>
                <a:spcPts val="0"/>
              </a:spcBef>
              <a:spcAft>
                <a:spcPts val="0"/>
              </a:spcAft>
              <a:buNone/>
              <a:defRPr sz="2475" b="1" i="0" u="none" strike="noStrike" cap="none">
                <a:solidFill>
                  <a:srgbClr val="990033"/>
                </a:solidFill>
                <a:latin typeface="Cabin"/>
                <a:ea typeface="Cabin"/>
                <a:cs typeface="Cabin"/>
                <a:sym typeface="Cabin"/>
              </a:defRPr>
            </a:lvl2pPr>
            <a:lvl3pPr marL="0" marR="0" lvl="2" indent="0" algn="l" rtl="0">
              <a:spcBef>
                <a:spcPts val="0"/>
              </a:spcBef>
              <a:spcAft>
                <a:spcPts val="0"/>
              </a:spcAft>
              <a:buNone/>
              <a:defRPr sz="2475" b="1" i="0" u="none" strike="noStrike" cap="none">
                <a:solidFill>
                  <a:srgbClr val="990033"/>
                </a:solidFill>
                <a:latin typeface="Cabin"/>
                <a:ea typeface="Cabin"/>
                <a:cs typeface="Cabin"/>
                <a:sym typeface="Cabin"/>
              </a:defRPr>
            </a:lvl3pPr>
            <a:lvl4pPr marL="0" marR="0" lvl="3" indent="0" algn="l" rtl="0">
              <a:spcBef>
                <a:spcPts val="0"/>
              </a:spcBef>
              <a:spcAft>
                <a:spcPts val="0"/>
              </a:spcAft>
              <a:buNone/>
              <a:defRPr sz="2475" b="1" i="0" u="none" strike="noStrike" cap="none">
                <a:solidFill>
                  <a:srgbClr val="990033"/>
                </a:solidFill>
                <a:latin typeface="Cabin"/>
                <a:ea typeface="Cabin"/>
                <a:cs typeface="Cabin"/>
                <a:sym typeface="Cabin"/>
              </a:defRPr>
            </a:lvl4pPr>
            <a:lvl5pPr marL="0" marR="0" lvl="4" indent="0" algn="l" rtl="0">
              <a:spcBef>
                <a:spcPts val="0"/>
              </a:spcBef>
              <a:spcAft>
                <a:spcPts val="0"/>
              </a:spcAft>
              <a:buNone/>
              <a:defRPr sz="2475" b="1" i="0" u="none" strike="noStrike" cap="none">
                <a:solidFill>
                  <a:srgbClr val="990033"/>
                </a:solidFill>
                <a:latin typeface="Cabin"/>
                <a:ea typeface="Cabin"/>
                <a:cs typeface="Cabin"/>
                <a:sym typeface="Cabin"/>
              </a:defRPr>
            </a:lvl5pPr>
            <a:lvl6pPr marL="342900" marR="0" lvl="5" indent="0" algn="l" rtl="0">
              <a:spcBef>
                <a:spcPts val="0"/>
              </a:spcBef>
              <a:spcAft>
                <a:spcPts val="0"/>
              </a:spcAft>
              <a:buNone/>
              <a:defRPr sz="2400" b="0" i="0" u="none" strike="noStrike" cap="none">
                <a:solidFill>
                  <a:srgbClr val="990033"/>
                </a:solidFill>
                <a:latin typeface="Arial"/>
                <a:ea typeface="Arial"/>
                <a:cs typeface="Arial"/>
                <a:sym typeface="Arial"/>
              </a:defRPr>
            </a:lvl6pPr>
            <a:lvl7pPr marL="685800" marR="0" lvl="6" indent="0" algn="l" rtl="0">
              <a:spcBef>
                <a:spcPts val="0"/>
              </a:spcBef>
              <a:spcAft>
                <a:spcPts val="0"/>
              </a:spcAft>
              <a:buNone/>
              <a:defRPr sz="2400" b="0" i="0" u="none" strike="noStrike" cap="none">
                <a:solidFill>
                  <a:srgbClr val="990033"/>
                </a:solidFill>
                <a:latin typeface="Arial"/>
                <a:ea typeface="Arial"/>
                <a:cs typeface="Arial"/>
                <a:sym typeface="Arial"/>
              </a:defRPr>
            </a:lvl7pPr>
            <a:lvl8pPr marL="1028700" marR="0" lvl="7" indent="0" algn="l" rtl="0">
              <a:spcBef>
                <a:spcPts val="0"/>
              </a:spcBef>
              <a:spcAft>
                <a:spcPts val="0"/>
              </a:spcAft>
              <a:buNone/>
              <a:defRPr sz="2400" b="0" i="0" u="none" strike="noStrike" cap="none">
                <a:solidFill>
                  <a:srgbClr val="990033"/>
                </a:solidFill>
                <a:latin typeface="Arial"/>
                <a:ea typeface="Arial"/>
                <a:cs typeface="Arial"/>
                <a:sym typeface="Arial"/>
              </a:defRPr>
            </a:lvl8pPr>
            <a:lvl9pPr marL="1371600" marR="0" lvl="8" indent="0" algn="l" rtl="0">
              <a:spcBef>
                <a:spcPts val="0"/>
              </a:spcBef>
              <a:spcAft>
                <a:spcPts val="0"/>
              </a:spcAft>
              <a:buNone/>
              <a:defRPr sz="2400" b="0" i="0" u="none" strike="noStrike" cap="none">
                <a:solidFill>
                  <a:srgbClr val="990033"/>
                </a:solidFill>
                <a:latin typeface="Arial"/>
                <a:ea typeface="Arial"/>
                <a:cs typeface="Arial"/>
                <a:sym typeface="Arial"/>
              </a:defRPr>
            </a:lvl9pPr>
          </a:lstStyle>
          <a:p>
            <a:endParaRPr/>
          </a:p>
        </p:txBody>
      </p:sp>
      <p:sp>
        <p:nvSpPr>
          <p:cNvPr id="35" name="Shape 35"/>
          <p:cNvSpPr txBox="1">
            <a:spLocks noGrp="1"/>
          </p:cNvSpPr>
          <p:nvPr>
            <p:ph type="body" idx="1"/>
          </p:nvPr>
        </p:nvSpPr>
        <p:spPr>
          <a:xfrm>
            <a:off x="457200" y="1600202"/>
            <a:ext cx="8229600" cy="4525963"/>
          </a:xfrm>
          <a:prstGeom prst="rect">
            <a:avLst/>
          </a:prstGeom>
          <a:noFill/>
          <a:ln>
            <a:noFill/>
          </a:ln>
        </p:spPr>
        <p:txBody>
          <a:bodyPr lIns="91425" tIns="91425" rIns="91425" bIns="91425" anchor="t" anchorCtr="0"/>
          <a:lstStyle>
            <a:lvl1pPr marL="257175" marR="0" lvl="0" indent="-161925" algn="l" rtl="0">
              <a:spcBef>
                <a:spcPts val="300"/>
              </a:spcBef>
              <a:spcAft>
                <a:spcPts val="0"/>
              </a:spcAft>
              <a:buClr>
                <a:srgbClr val="000099"/>
              </a:buClr>
              <a:buSzPct val="100000"/>
              <a:buFont typeface="Arial"/>
              <a:buChar char="•"/>
              <a:defRPr sz="1500" b="0" i="0" u="none" strike="noStrike" cap="none">
                <a:solidFill>
                  <a:srgbClr val="000099"/>
                </a:solidFill>
                <a:latin typeface="Cabin"/>
                <a:ea typeface="Cabin"/>
                <a:cs typeface="Cabin"/>
                <a:sym typeface="Cabin"/>
              </a:defRPr>
            </a:lvl1pPr>
            <a:lvl2pPr marL="557213" marR="0" lvl="1" indent="-119063" algn="l" rtl="0">
              <a:spcBef>
                <a:spcPts val="300"/>
              </a:spcBef>
              <a:spcAft>
                <a:spcPts val="0"/>
              </a:spcAft>
              <a:buClr>
                <a:srgbClr val="000099"/>
              </a:buClr>
              <a:buSzPct val="100000"/>
              <a:buFont typeface="Arial"/>
              <a:buChar char="–"/>
              <a:defRPr sz="1500" b="0" i="0" u="none" strike="noStrike" cap="none">
                <a:solidFill>
                  <a:srgbClr val="000099"/>
                </a:solidFill>
                <a:latin typeface="Cabin"/>
                <a:ea typeface="Cabin"/>
                <a:cs typeface="Cabin"/>
                <a:sym typeface="Cabin"/>
              </a:defRPr>
            </a:lvl2pPr>
            <a:lvl3pPr marL="857250" marR="0" lvl="2" indent="-76200" algn="l" rtl="0">
              <a:spcBef>
                <a:spcPts val="300"/>
              </a:spcBef>
              <a:spcAft>
                <a:spcPts val="0"/>
              </a:spcAft>
              <a:buClr>
                <a:srgbClr val="000099"/>
              </a:buClr>
              <a:buSzPct val="100000"/>
              <a:buFont typeface="Arial"/>
              <a:buChar char="•"/>
              <a:defRPr sz="1500" b="0" i="0" u="none" strike="noStrike" cap="none">
                <a:solidFill>
                  <a:srgbClr val="000099"/>
                </a:solidFill>
                <a:latin typeface="Cabin"/>
                <a:ea typeface="Cabin"/>
                <a:cs typeface="Cabin"/>
                <a:sym typeface="Cabin"/>
              </a:defRPr>
            </a:lvl3pPr>
            <a:lvl4pPr marL="1200150" marR="0" lvl="3" indent="-76200" algn="l" rtl="0">
              <a:spcBef>
                <a:spcPts val="300"/>
              </a:spcBef>
              <a:spcAft>
                <a:spcPts val="0"/>
              </a:spcAft>
              <a:buClr>
                <a:srgbClr val="000099"/>
              </a:buClr>
              <a:buSzPct val="100000"/>
              <a:buFont typeface="Arial"/>
              <a:buChar char="–"/>
              <a:defRPr sz="1500" b="0" i="0" u="none" strike="noStrike" cap="none">
                <a:solidFill>
                  <a:srgbClr val="000099"/>
                </a:solidFill>
                <a:latin typeface="Cabin"/>
                <a:ea typeface="Cabin"/>
                <a:cs typeface="Cabin"/>
                <a:sym typeface="Cabin"/>
              </a:defRPr>
            </a:lvl4pPr>
            <a:lvl5pPr marL="1543050" marR="0" lvl="4" indent="-76200" algn="l" rtl="0">
              <a:spcBef>
                <a:spcPts val="300"/>
              </a:spcBef>
              <a:spcAft>
                <a:spcPts val="0"/>
              </a:spcAft>
              <a:buClr>
                <a:srgbClr val="000099"/>
              </a:buClr>
              <a:buSzPct val="100000"/>
              <a:buFont typeface="Arial"/>
              <a:buChar char="»"/>
              <a:defRPr sz="1500" b="0" i="0" u="none" strike="noStrike" cap="none">
                <a:solidFill>
                  <a:srgbClr val="000099"/>
                </a:solidFill>
                <a:latin typeface="Cabin"/>
                <a:ea typeface="Cabin"/>
                <a:cs typeface="Cabin"/>
                <a:sym typeface="Cabin"/>
              </a:defRPr>
            </a:lvl5pPr>
            <a:lvl6pPr marL="1885950" marR="0" lvl="5" indent="-76200" algn="l" rtl="0">
              <a:spcBef>
                <a:spcPts val="300"/>
              </a:spcBef>
              <a:buClr>
                <a:schemeClr val="dk1"/>
              </a:buClr>
              <a:buSzPct val="100000"/>
              <a:buFont typeface="Arial"/>
              <a:buChar char="•"/>
              <a:defRPr sz="1500" b="0" i="0" u="none" strike="noStrike" cap="none">
                <a:solidFill>
                  <a:schemeClr val="dk1"/>
                </a:solidFill>
                <a:latin typeface="Arial"/>
                <a:ea typeface="Arial"/>
                <a:cs typeface="Arial"/>
                <a:sym typeface="Arial"/>
              </a:defRPr>
            </a:lvl6pPr>
            <a:lvl7pPr marL="2228850" marR="0" lvl="6" indent="-76200" algn="l" rtl="0">
              <a:spcBef>
                <a:spcPts val="300"/>
              </a:spcBef>
              <a:buClr>
                <a:schemeClr val="dk1"/>
              </a:buClr>
              <a:buSzPct val="100000"/>
              <a:buFont typeface="Arial"/>
              <a:buChar char="•"/>
              <a:defRPr sz="1500" b="0" i="0" u="none" strike="noStrike" cap="none">
                <a:solidFill>
                  <a:schemeClr val="dk1"/>
                </a:solidFill>
                <a:latin typeface="Arial"/>
                <a:ea typeface="Arial"/>
                <a:cs typeface="Arial"/>
                <a:sym typeface="Arial"/>
              </a:defRPr>
            </a:lvl7pPr>
            <a:lvl8pPr marL="2571750" marR="0" lvl="7" indent="-76200" algn="l" rtl="0">
              <a:spcBef>
                <a:spcPts val="300"/>
              </a:spcBef>
              <a:buClr>
                <a:schemeClr val="dk1"/>
              </a:buClr>
              <a:buSzPct val="100000"/>
              <a:buFont typeface="Arial"/>
              <a:buChar char="•"/>
              <a:defRPr sz="1500" b="0" i="0" u="none" strike="noStrike" cap="none">
                <a:solidFill>
                  <a:schemeClr val="dk1"/>
                </a:solidFill>
                <a:latin typeface="Arial"/>
                <a:ea typeface="Arial"/>
                <a:cs typeface="Arial"/>
                <a:sym typeface="Arial"/>
              </a:defRPr>
            </a:lvl8pPr>
            <a:lvl9pPr marL="2914650" marR="0" lvl="8" indent="-76200" algn="l" rtl="0">
              <a:spcBef>
                <a:spcPts val="300"/>
              </a:spcBef>
              <a:buClr>
                <a:schemeClr val="dk1"/>
              </a:buClr>
              <a:buSzPct val="100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ftr" idx="11"/>
          </p:nvPr>
        </p:nvSpPr>
        <p:spPr>
          <a:xfrm>
            <a:off x="3124201" y="6356352"/>
            <a:ext cx="5105399" cy="365125"/>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900" b="0" i="0" u="none" strike="noStrike" cap="none">
                <a:solidFill>
                  <a:srgbClr val="000099"/>
                </a:solidFill>
                <a:latin typeface="Cabin"/>
                <a:ea typeface="Cabin"/>
                <a:cs typeface="Cabin"/>
                <a:sym typeface="Cabin"/>
              </a:defRPr>
            </a:lvl1pPr>
            <a:lvl2pPr marL="3429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6858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0287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3716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1714500" marR="0" lvl="5" indent="0" algn="l" rtl="0">
              <a:spcBef>
                <a:spcPts val="0"/>
              </a:spcBef>
              <a:buNone/>
              <a:defRPr sz="1800" b="0" i="0" u="none" strike="noStrike" cap="none">
                <a:solidFill>
                  <a:schemeClr val="dk1"/>
                </a:solidFill>
                <a:latin typeface="Arial"/>
                <a:ea typeface="Arial"/>
                <a:cs typeface="Arial"/>
                <a:sym typeface="Arial"/>
              </a:defRPr>
            </a:lvl6pPr>
            <a:lvl7pPr marL="2057400" marR="0" lvl="6" indent="0" algn="l" rtl="0">
              <a:spcBef>
                <a:spcPts val="0"/>
              </a:spcBef>
              <a:buNone/>
              <a:defRPr sz="1800" b="0" i="0" u="none" strike="noStrike" cap="none">
                <a:solidFill>
                  <a:schemeClr val="dk1"/>
                </a:solidFill>
                <a:latin typeface="Arial"/>
                <a:ea typeface="Arial"/>
                <a:cs typeface="Arial"/>
                <a:sym typeface="Arial"/>
              </a:defRPr>
            </a:lvl7pPr>
            <a:lvl8pPr marL="2400300" marR="0" lvl="7" indent="0" algn="l" rtl="0">
              <a:spcBef>
                <a:spcPts val="0"/>
              </a:spcBef>
              <a:buNone/>
              <a:defRPr sz="1800" b="0" i="0" u="none" strike="noStrike" cap="none">
                <a:solidFill>
                  <a:schemeClr val="dk1"/>
                </a:solidFill>
                <a:latin typeface="Arial"/>
                <a:ea typeface="Arial"/>
                <a:cs typeface="Arial"/>
                <a:sym typeface="Arial"/>
              </a:defRPr>
            </a:lvl8pPr>
            <a:lvl9pPr marL="27432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7" name="Shape 37"/>
          <p:cNvSpPr txBox="1">
            <a:spLocks noGrp="1"/>
          </p:cNvSpPr>
          <p:nvPr>
            <p:ph type="sldNum" idx="12"/>
          </p:nvPr>
        </p:nvSpPr>
        <p:spPr>
          <a:xfrm>
            <a:off x="8229600" y="6356352"/>
            <a:ext cx="457200" cy="365125"/>
          </a:xfrm>
          <a:prstGeom prst="rect">
            <a:avLst/>
          </a:prstGeom>
          <a:noFill/>
          <a:ln>
            <a:noFill/>
          </a:ln>
        </p:spPr>
        <p:txBody>
          <a:bodyPr lIns="91425" tIns="45700" rIns="91425" bIns="45700" anchor="ctr" anchorCtr="0">
            <a:noAutofit/>
          </a:bodyPr>
          <a:lstStyle/>
          <a:p>
            <a:pPr>
              <a:buSzPct val="25000"/>
            </a:pPr>
            <a:fld id="{00000000-1234-1234-1234-123412341234}" type="slidenum">
              <a:rPr lang="en-US" smtClean="0">
                <a:solidFill>
                  <a:srgbClr val="000099"/>
                </a:solidFill>
                <a:latin typeface="Cabin"/>
                <a:ea typeface="Cabin"/>
                <a:cs typeface="Cabin"/>
                <a:sym typeface="Cabin"/>
              </a:rPr>
              <a:pPr>
                <a:buSzPct val="25000"/>
              </a:pPr>
              <a:t>‹#›</a:t>
            </a:fld>
            <a:endParaRPr lang="en-US">
              <a:solidFill>
                <a:srgbClr val="000099"/>
              </a:solidFill>
              <a:latin typeface="Cabin"/>
              <a:ea typeface="Cabin"/>
              <a:cs typeface="Cabin"/>
              <a:sym typeface="Cabin"/>
            </a:endParaRPr>
          </a:p>
        </p:txBody>
      </p:sp>
      <p:sp>
        <p:nvSpPr>
          <p:cNvPr id="38" name="Shape 38"/>
          <p:cNvSpPr txBox="1">
            <a:spLocks noGrp="1"/>
          </p:cNvSpPr>
          <p:nvPr>
            <p:ph type="dt" idx="10"/>
          </p:nvPr>
        </p:nvSpPr>
        <p:spPr>
          <a:xfrm>
            <a:off x="1023938" y="6356352"/>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900" b="0" i="0" u="none" strike="noStrike" cap="none">
                <a:solidFill>
                  <a:srgbClr val="000099"/>
                </a:solidFill>
                <a:latin typeface="Cabin"/>
                <a:ea typeface="Cabin"/>
                <a:cs typeface="Cabin"/>
                <a:sym typeface="Cabin"/>
              </a:defRPr>
            </a:lvl1pPr>
            <a:lvl2pPr marL="3429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6858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0287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3716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1714500" marR="0" lvl="5" indent="0" algn="l" rtl="0">
              <a:spcBef>
                <a:spcPts val="0"/>
              </a:spcBef>
              <a:buNone/>
              <a:defRPr sz="1800" b="0" i="0" u="none" strike="noStrike" cap="none">
                <a:solidFill>
                  <a:schemeClr val="dk1"/>
                </a:solidFill>
                <a:latin typeface="Arial"/>
                <a:ea typeface="Arial"/>
                <a:cs typeface="Arial"/>
                <a:sym typeface="Arial"/>
              </a:defRPr>
            </a:lvl6pPr>
            <a:lvl7pPr marL="2057400" marR="0" lvl="6" indent="0" algn="l" rtl="0">
              <a:spcBef>
                <a:spcPts val="0"/>
              </a:spcBef>
              <a:buNone/>
              <a:defRPr sz="1800" b="0" i="0" u="none" strike="noStrike" cap="none">
                <a:solidFill>
                  <a:schemeClr val="dk1"/>
                </a:solidFill>
                <a:latin typeface="Arial"/>
                <a:ea typeface="Arial"/>
                <a:cs typeface="Arial"/>
                <a:sym typeface="Arial"/>
              </a:defRPr>
            </a:lvl7pPr>
            <a:lvl8pPr marL="2400300" marR="0" lvl="7" indent="0" algn="l" rtl="0">
              <a:spcBef>
                <a:spcPts val="0"/>
              </a:spcBef>
              <a:buNone/>
              <a:defRPr sz="1800" b="0" i="0" u="none" strike="noStrike" cap="none">
                <a:solidFill>
                  <a:schemeClr val="dk1"/>
                </a:solidFill>
                <a:latin typeface="Arial"/>
                <a:ea typeface="Arial"/>
                <a:cs typeface="Arial"/>
                <a:sym typeface="Arial"/>
              </a:defRPr>
            </a:lvl8pPr>
            <a:lvl9pPr marL="27432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287256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6_Custom Layou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475" b="1" i="0" u="none" strike="noStrike" cap="none">
                <a:solidFill>
                  <a:srgbClr val="990033"/>
                </a:solidFill>
                <a:latin typeface="Cabin"/>
                <a:ea typeface="Cabin"/>
                <a:cs typeface="Cabin"/>
                <a:sym typeface="Cabin"/>
              </a:defRPr>
            </a:lvl1pPr>
            <a:lvl2pPr marL="0" marR="0" lvl="1" indent="0" algn="l" rtl="0">
              <a:spcBef>
                <a:spcPts val="0"/>
              </a:spcBef>
              <a:spcAft>
                <a:spcPts val="0"/>
              </a:spcAft>
              <a:buNone/>
              <a:defRPr sz="2475" b="1" i="0" u="none" strike="noStrike" cap="none">
                <a:solidFill>
                  <a:srgbClr val="990033"/>
                </a:solidFill>
                <a:latin typeface="Cabin"/>
                <a:ea typeface="Cabin"/>
                <a:cs typeface="Cabin"/>
                <a:sym typeface="Cabin"/>
              </a:defRPr>
            </a:lvl2pPr>
            <a:lvl3pPr marL="0" marR="0" lvl="2" indent="0" algn="l" rtl="0">
              <a:spcBef>
                <a:spcPts val="0"/>
              </a:spcBef>
              <a:spcAft>
                <a:spcPts val="0"/>
              </a:spcAft>
              <a:buNone/>
              <a:defRPr sz="2475" b="1" i="0" u="none" strike="noStrike" cap="none">
                <a:solidFill>
                  <a:srgbClr val="990033"/>
                </a:solidFill>
                <a:latin typeface="Cabin"/>
                <a:ea typeface="Cabin"/>
                <a:cs typeface="Cabin"/>
                <a:sym typeface="Cabin"/>
              </a:defRPr>
            </a:lvl3pPr>
            <a:lvl4pPr marL="0" marR="0" lvl="3" indent="0" algn="l" rtl="0">
              <a:spcBef>
                <a:spcPts val="0"/>
              </a:spcBef>
              <a:spcAft>
                <a:spcPts val="0"/>
              </a:spcAft>
              <a:buNone/>
              <a:defRPr sz="2475" b="1" i="0" u="none" strike="noStrike" cap="none">
                <a:solidFill>
                  <a:srgbClr val="990033"/>
                </a:solidFill>
                <a:latin typeface="Cabin"/>
                <a:ea typeface="Cabin"/>
                <a:cs typeface="Cabin"/>
                <a:sym typeface="Cabin"/>
              </a:defRPr>
            </a:lvl4pPr>
            <a:lvl5pPr marL="0" marR="0" lvl="4" indent="0" algn="l" rtl="0">
              <a:spcBef>
                <a:spcPts val="0"/>
              </a:spcBef>
              <a:spcAft>
                <a:spcPts val="0"/>
              </a:spcAft>
              <a:buNone/>
              <a:defRPr sz="2475" b="1" i="0" u="none" strike="noStrike" cap="none">
                <a:solidFill>
                  <a:srgbClr val="990033"/>
                </a:solidFill>
                <a:latin typeface="Cabin"/>
                <a:ea typeface="Cabin"/>
                <a:cs typeface="Cabin"/>
                <a:sym typeface="Cabin"/>
              </a:defRPr>
            </a:lvl5pPr>
            <a:lvl6pPr marL="342900" marR="0" lvl="5" indent="0" algn="l" rtl="0">
              <a:spcBef>
                <a:spcPts val="0"/>
              </a:spcBef>
              <a:spcAft>
                <a:spcPts val="0"/>
              </a:spcAft>
              <a:buNone/>
              <a:defRPr sz="2400" b="0" i="0" u="none" strike="noStrike" cap="none">
                <a:solidFill>
                  <a:srgbClr val="990033"/>
                </a:solidFill>
                <a:latin typeface="Arial"/>
                <a:ea typeface="Arial"/>
                <a:cs typeface="Arial"/>
                <a:sym typeface="Arial"/>
              </a:defRPr>
            </a:lvl6pPr>
            <a:lvl7pPr marL="685800" marR="0" lvl="6" indent="0" algn="l" rtl="0">
              <a:spcBef>
                <a:spcPts val="0"/>
              </a:spcBef>
              <a:spcAft>
                <a:spcPts val="0"/>
              </a:spcAft>
              <a:buNone/>
              <a:defRPr sz="2400" b="0" i="0" u="none" strike="noStrike" cap="none">
                <a:solidFill>
                  <a:srgbClr val="990033"/>
                </a:solidFill>
                <a:latin typeface="Arial"/>
                <a:ea typeface="Arial"/>
                <a:cs typeface="Arial"/>
                <a:sym typeface="Arial"/>
              </a:defRPr>
            </a:lvl7pPr>
            <a:lvl8pPr marL="1028700" marR="0" lvl="7" indent="0" algn="l" rtl="0">
              <a:spcBef>
                <a:spcPts val="0"/>
              </a:spcBef>
              <a:spcAft>
                <a:spcPts val="0"/>
              </a:spcAft>
              <a:buNone/>
              <a:defRPr sz="2400" b="0" i="0" u="none" strike="noStrike" cap="none">
                <a:solidFill>
                  <a:srgbClr val="990033"/>
                </a:solidFill>
                <a:latin typeface="Arial"/>
                <a:ea typeface="Arial"/>
                <a:cs typeface="Arial"/>
                <a:sym typeface="Arial"/>
              </a:defRPr>
            </a:lvl8pPr>
            <a:lvl9pPr marL="1371600" marR="0" lvl="8" indent="0" algn="l" rtl="0">
              <a:spcBef>
                <a:spcPts val="0"/>
              </a:spcBef>
              <a:spcAft>
                <a:spcPts val="0"/>
              </a:spcAft>
              <a:buNone/>
              <a:defRPr sz="2400" b="0" i="0" u="none" strike="noStrike" cap="none">
                <a:solidFill>
                  <a:srgbClr val="990033"/>
                </a:solidFill>
                <a:latin typeface="Arial"/>
                <a:ea typeface="Arial"/>
                <a:cs typeface="Arial"/>
                <a:sym typeface="Arial"/>
              </a:defRPr>
            </a:lvl9pPr>
          </a:lstStyle>
          <a:p>
            <a:endParaRPr/>
          </a:p>
        </p:txBody>
      </p:sp>
      <p:sp>
        <p:nvSpPr>
          <p:cNvPr id="35" name="Shape 35"/>
          <p:cNvSpPr txBox="1">
            <a:spLocks noGrp="1"/>
          </p:cNvSpPr>
          <p:nvPr>
            <p:ph type="body" idx="1"/>
          </p:nvPr>
        </p:nvSpPr>
        <p:spPr>
          <a:xfrm>
            <a:off x="457200" y="1600202"/>
            <a:ext cx="8229600" cy="4525963"/>
          </a:xfrm>
          <a:prstGeom prst="rect">
            <a:avLst/>
          </a:prstGeom>
          <a:noFill/>
          <a:ln>
            <a:noFill/>
          </a:ln>
        </p:spPr>
        <p:txBody>
          <a:bodyPr lIns="91425" tIns="91425" rIns="91425" bIns="91425" anchor="t" anchorCtr="0"/>
          <a:lstStyle>
            <a:lvl1pPr marL="257175" marR="0" lvl="0" indent="-161925" algn="l" rtl="0">
              <a:spcBef>
                <a:spcPts val="300"/>
              </a:spcBef>
              <a:spcAft>
                <a:spcPts val="0"/>
              </a:spcAft>
              <a:buClr>
                <a:srgbClr val="000099"/>
              </a:buClr>
              <a:buSzPct val="100000"/>
              <a:buFont typeface="Arial"/>
              <a:buChar char="•"/>
              <a:defRPr sz="1500" b="0" i="0" u="none" strike="noStrike" cap="none">
                <a:solidFill>
                  <a:srgbClr val="000099"/>
                </a:solidFill>
                <a:latin typeface="Cabin"/>
                <a:ea typeface="Cabin"/>
                <a:cs typeface="Cabin"/>
                <a:sym typeface="Cabin"/>
              </a:defRPr>
            </a:lvl1pPr>
            <a:lvl2pPr marL="557213" marR="0" lvl="1" indent="-119063" algn="l" rtl="0">
              <a:spcBef>
                <a:spcPts val="300"/>
              </a:spcBef>
              <a:spcAft>
                <a:spcPts val="0"/>
              </a:spcAft>
              <a:buClr>
                <a:srgbClr val="000099"/>
              </a:buClr>
              <a:buSzPct val="100000"/>
              <a:buFont typeface="Arial"/>
              <a:buChar char="–"/>
              <a:defRPr sz="1500" b="0" i="0" u="none" strike="noStrike" cap="none">
                <a:solidFill>
                  <a:srgbClr val="000099"/>
                </a:solidFill>
                <a:latin typeface="Cabin"/>
                <a:ea typeface="Cabin"/>
                <a:cs typeface="Cabin"/>
                <a:sym typeface="Cabin"/>
              </a:defRPr>
            </a:lvl2pPr>
            <a:lvl3pPr marL="857250" marR="0" lvl="2" indent="-76200" algn="l" rtl="0">
              <a:spcBef>
                <a:spcPts val="300"/>
              </a:spcBef>
              <a:spcAft>
                <a:spcPts val="0"/>
              </a:spcAft>
              <a:buClr>
                <a:srgbClr val="000099"/>
              </a:buClr>
              <a:buSzPct val="100000"/>
              <a:buFont typeface="Arial"/>
              <a:buChar char="•"/>
              <a:defRPr sz="1500" b="0" i="0" u="none" strike="noStrike" cap="none">
                <a:solidFill>
                  <a:srgbClr val="000099"/>
                </a:solidFill>
                <a:latin typeface="Cabin"/>
                <a:ea typeface="Cabin"/>
                <a:cs typeface="Cabin"/>
                <a:sym typeface="Cabin"/>
              </a:defRPr>
            </a:lvl3pPr>
            <a:lvl4pPr marL="1200150" marR="0" lvl="3" indent="-76200" algn="l" rtl="0">
              <a:spcBef>
                <a:spcPts val="300"/>
              </a:spcBef>
              <a:spcAft>
                <a:spcPts val="0"/>
              </a:spcAft>
              <a:buClr>
                <a:srgbClr val="000099"/>
              </a:buClr>
              <a:buSzPct val="100000"/>
              <a:buFont typeface="Arial"/>
              <a:buChar char="–"/>
              <a:defRPr sz="1500" b="0" i="0" u="none" strike="noStrike" cap="none">
                <a:solidFill>
                  <a:srgbClr val="000099"/>
                </a:solidFill>
                <a:latin typeface="Cabin"/>
                <a:ea typeface="Cabin"/>
                <a:cs typeface="Cabin"/>
                <a:sym typeface="Cabin"/>
              </a:defRPr>
            </a:lvl4pPr>
            <a:lvl5pPr marL="1543050" marR="0" lvl="4" indent="-76200" algn="l" rtl="0">
              <a:spcBef>
                <a:spcPts val="300"/>
              </a:spcBef>
              <a:spcAft>
                <a:spcPts val="0"/>
              </a:spcAft>
              <a:buClr>
                <a:srgbClr val="000099"/>
              </a:buClr>
              <a:buSzPct val="100000"/>
              <a:buFont typeface="Arial"/>
              <a:buChar char="»"/>
              <a:defRPr sz="1500" b="0" i="0" u="none" strike="noStrike" cap="none">
                <a:solidFill>
                  <a:srgbClr val="000099"/>
                </a:solidFill>
                <a:latin typeface="Cabin"/>
                <a:ea typeface="Cabin"/>
                <a:cs typeface="Cabin"/>
                <a:sym typeface="Cabin"/>
              </a:defRPr>
            </a:lvl5pPr>
            <a:lvl6pPr marL="1885950" marR="0" lvl="5" indent="-76200" algn="l" rtl="0">
              <a:spcBef>
                <a:spcPts val="300"/>
              </a:spcBef>
              <a:buClr>
                <a:schemeClr val="dk1"/>
              </a:buClr>
              <a:buSzPct val="100000"/>
              <a:buFont typeface="Arial"/>
              <a:buChar char="•"/>
              <a:defRPr sz="1500" b="0" i="0" u="none" strike="noStrike" cap="none">
                <a:solidFill>
                  <a:schemeClr val="dk1"/>
                </a:solidFill>
                <a:latin typeface="Arial"/>
                <a:ea typeface="Arial"/>
                <a:cs typeface="Arial"/>
                <a:sym typeface="Arial"/>
              </a:defRPr>
            </a:lvl6pPr>
            <a:lvl7pPr marL="2228850" marR="0" lvl="6" indent="-76200" algn="l" rtl="0">
              <a:spcBef>
                <a:spcPts val="300"/>
              </a:spcBef>
              <a:buClr>
                <a:schemeClr val="dk1"/>
              </a:buClr>
              <a:buSzPct val="100000"/>
              <a:buFont typeface="Arial"/>
              <a:buChar char="•"/>
              <a:defRPr sz="1500" b="0" i="0" u="none" strike="noStrike" cap="none">
                <a:solidFill>
                  <a:schemeClr val="dk1"/>
                </a:solidFill>
                <a:latin typeface="Arial"/>
                <a:ea typeface="Arial"/>
                <a:cs typeface="Arial"/>
                <a:sym typeface="Arial"/>
              </a:defRPr>
            </a:lvl7pPr>
            <a:lvl8pPr marL="2571750" marR="0" lvl="7" indent="-76200" algn="l" rtl="0">
              <a:spcBef>
                <a:spcPts val="300"/>
              </a:spcBef>
              <a:buClr>
                <a:schemeClr val="dk1"/>
              </a:buClr>
              <a:buSzPct val="100000"/>
              <a:buFont typeface="Arial"/>
              <a:buChar char="•"/>
              <a:defRPr sz="1500" b="0" i="0" u="none" strike="noStrike" cap="none">
                <a:solidFill>
                  <a:schemeClr val="dk1"/>
                </a:solidFill>
                <a:latin typeface="Arial"/>
                <a:ea typeface="Arial"/>
                <a:cs typeface="Arial"/>
                <a:sym typeface="Arial"/>
              </a:defRPr>
            </a:lvl8pPr>
            <a:lvl9pPr marL="2914650" marR="0" lvl="8" indent="-76200" algn="l" rtl="0">
              <a:spcBef>
                <a:spcPts val="300"/>
              </a:spcBef>
              <a:buClr>
                <a:schemeClr val="dk1"/>
              </a:buClr>
              <a:buSzPct val="100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ftr" idx="11"/>
          </p:nvPr>
        </p:nvSpPr>
        <p:spPr>
          <a:xfrm>
            <a:off x="3124201" y="6356352"/>
            <a:ext cx="5105399" cy="365125"/>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900" b="0" i="0" u="none" strike="noStrike" cap="none">
                <a:solidFill>
                  <a:srgbClr val="000099"/>
                </a:solidFill>
                <a:latin typeface="Cabin"/>
                <a:ea typeface="Cabin"/>
                <a:cs typeface="Cabin"/>
                <a:sym typeface="Cabin"/>
              </a:defRPr>
            </a:lvl1pPr>
            <a:lvl2pPr marL="3429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6858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0287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3716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1714500" marR="0" lvl="5" indent="0" algn="l" rtl="0">
              <a:spcBef>
                <a:spcPts val="0"/>
              </a:spcBef>
              <a:buNone/>
              <a:defRPr sz="1800" b="0" i="0" u="none" strike="noStrike" cap="none">
                <a:solidFill>
                  <a:schemeClr val="dk1"/>
                </a:solidFill>
                <a:latin typeface="Arial"/>
                <a:ea typeface="Arial"/>
                <a:cs typeface="Arial"/>
                <a:sym typeface="Arial"/>
              </a:defRPr>
            </a:lvl6pPr>
            <a:lvl7pPr marL="2057400" marR="0" lvl="6" indent="0" algn="l" rtl="0">
              <a:spcBef>
                <a:spcPts val="0"/>
              </a:spcBef>
              <a:buNone/>
              <a:defRPr sz="1800" b="0" i="0" u="none" strike="noStrike" cap="none">
                <a:solidFill>
                  <a:schemeClr val="dk1"/>
                </a:solidFill>
                <a:latin typeface="Arial"/>
                <a:ea typeface="Arial"/>
                <a:cs typeface="Arial"/>
                <a:sym typeface="Arial"/>
              </a:defRPr>
            </a:lvl7pPr>
            <a:lvl8pPr marL="2400300" marR="0" lvl="7" indent="0" algn="l" rtl="0">
              <a:spcBef>
                <a:spcPts val="0"/>
              </a:spcBef>
              <a:buNone/>
              <a:defRPr sz="1800" b="0" i="0" u="none" strike="noStrike" cap="none">
                <a:solidFill>
                  <a:schemeClr val="dk1"/>
                </a:solidFill>
                <a:latin typeface="Arial"/>
                <a:ea typeface="Arial"/>
                <a:cs typeface="Arial"/>
                <a:sym typeface="Arial"/>
              </a:defRPr>
            </a:lvl8pPr>
            <a:lvl9pPr marL="27432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7" name="Shape 37"/>
          <p:cNvSpPr txBox="1">
            <a:spLocks noGrp="1"/>
          </p:cNvSpPr>
          <p:nvPr>
            <p:ph type="sldNum" idx="12"/>
          </p:nvPr>
        </p:nvSpPr>
        <p:spPr>
          <a:xfrm>
            <a:off x="8229600" y="6356352"/>
            <a:ext cx="457200" cy="365125"/>
          </a:xfrm>
          <a:prstGeom prst="rect">
            <a:avLst/>
          </a:prstGeom>
          <a:noFill/>
          <a:ln>
            <a:noFill/>
          </a:ln>
        </p:spPr>
        <p:txBody>
          <a:bodyPr lIns="91425" tIns="45700" rIns="91425" bIns="45700" anchor="ctr" anchorCtr="0">
            <a:noAutofit/>
          </a:bodyPr>
          <a:lstStyle/>
          <a:p>
            <a:pPr>
              <a:buSzPct val="25000"/>
            </a:pPr>
            <a:fld id="{00000000-1234-1234-1234-123412341234}" type="slidenum">
              <a:rPr lang="en-US" smtClean="0">
                <a:solidFill>
                  <a:srgbClr val="000099"/>
                </a:solidFill>
                <a:latin typeface="Cabin"/>
                <a:ea typeface="Cabin"/>
                <a:cs typeface="Cabin"/>
                <a:sym typeface="Cabin"/>
              </a:rPr>
              <a:pPr>
                <a:buSzPct val="25000"/>
              </a:pPr>
              <a:t>‹#›</a:t>
            </a:fld>
            <a:endParaRPr lang="en-US">
              <a:solidFill>
                <a:srgbClr val="000099"/>
              </a:solidFill>
              <a:latin typeface="Cabin"/>
              <a:ea typeface="Cabin"/>
              <a:cs typeface="Cabin"/>
              <a:sym typeface="Cabin"/>
            </a:endParaRPr>
          </a:p>
        </p:txBody>
      </p:sp>
      <p:sp>
        <p:nvSpPr>
          <p:cNvPr id="38" name="Shape 38"/>
          <p:cNvSpPr txBox="1">
            <a:spLocks noGrp="1"/>
          </p:cNvSpPr>
          <p:nvPr>
            <p:ph type="dt" idx="10"/>
          </p:nvPr>
        </p:nvSpPr>
        <p:spPr>
          <a:xfrm>
            <a:off x="1023938" y="6356352"/>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900" b="0" i="0" u="none" strike="noStrike" cap="none">
                <a:solidFill>
                  <a:srgbClr val="000099"/>
                </a:solidFill>
                <a:latin typeface="Cabin"/>
                <a:ea typeface="Cabin"/>
                <a:cs typeface="Cabin"/>
                <a:sym typeface="Cabin"/>
              </a:defRPr>
            </a:lvl1pPr>
            <a:lvl2pPr marL="3429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6858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0287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3716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1714500" marR="0" lvl="5" indent="0" algn="l" rtl="0">
              <a:spcBef>
                <a:spcPts val="0"/>
              </a:spcBef>
              <a:buNone/>
              <a:defRPr sz="1800" b="0" i="0" u="none" strike="noStrike" cap="none">
                <a:solidFill>
                  <a:schemeClr val="dk1"/>
                </a:solidFill>
                <a:latin typeface="Arial"/>
                <a:ea typeface="Arial"/>
                <a:cs typeface="Arial"/>
                <a:sym typeface="Arial"/>
              </a:defRPr>
            </a:lvl6pPr>
            <a:lvl7pPr marL="2057400" marR="0" lvl="6" indent="0" algn="l" rtl="0">
              <a:spcBef>
                <a:spcPts val="0"/>
              </a:spcBef>
              <a:buNone/>
              <a:defRPr sz="1800" b="0" i="0" u="none" strike="noStrike" cap="none">
                <a:solidFill>
                  <a:schemeClr val="dk1"/>
                </a:solidFill>
                <a:latin typeface="Arial"/>
                <a:ea typeface="Arial"/>
                <a:cs typeface="Arial"/>
                <a:sym typeface="Arial"/>
              </a:defRPr>
            </a:lvl7pPr>
            <a:lvl8pPr marL="2400300" marR="0" lvl="7" indent="0" algn="l" rtl="0">
              <a:spcBef>
                <a:spcPts val="0"/>
              </a:spcBef>
              <a:buNone/>
              <a:defRPr sz="1800" b="0" i="0" u="none" strike="noStrike" cap="none">
                <a:solidFill>
                  <a:schemeClr val="dk1"/>
                </a:solidFill>
                <a:latin typeface="Arial"/>
                <a:ea typeface="Arial"/>
                <a:cs typeface="Arial"/>
                <a:sym typeface="Arial"/>
              </a:defRPr>
            </a:lvl8pPr>
            <a:lvl9pPr marL="27432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503431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7_Custom Layou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475" b="1" i="0" u="none" strike="noStrike" cap="none">
                <a:solidFill>
                  <a:srgbClr val="990033"/>
                </a:solidFill>
                <a:latin typeface="Cabin"/>
                <a:ea typeface="Cabin"/>
                <a:cs typeface="Cabin"/>
                <a:sym typeface="Cabin"/>
              </a:defRPr>
            </a:lvl1pPr>
            <a:lvl2pPr marL="0" marR="0" lvl="1" indent="0" algn="l" rtl="0">
              <a:spcBef>
                <a:spcPts val="0"/>
              </a:spcBef>
              <a:spcAft>
                <a:spcPts val="0"/>
              </a:spcAft>
              <a:buNone/>
              <a:defRPr sz="2475" b="1" i="0" u="none" strike="noStrike" cap="none">
                <a:solidFill>
                  <a:srgbClr val="990033"/>
                </a:solidFill>
                <a:latin typeface="Cabin"/>
                <a:ea typeface="Cabin"/>
                <a:cs typeface="Cabin"/>
                <a:sym typeface="Cabin"/>
              </a:defRPr>
            </a:lvl2pPr>
            <a:lvl3pPr marL="0" marR="0" lvl="2" indent="0" algn="l" rtl="0">
              <a:spcBef>
                <a:spcPts val="0"/>
              </a:spcBef>
              <a:spcAft>
                <a:spcPts val="0"/>
              </a:spcAft>
              <a:buNone/>
              <a:defRPr sz="2475" b="1" i="0" u="none" strike="noStrike" cap="none">
                <a:solidFill>
                  <a:srgbClr val="990033"/>
                </a:solidFill>
                <a:latin typeface="Cabin"/>
                <a:ea typeface="Cabin"/>
                <a:cs typeface="Cabin"/>
                <a:sym typeface="Cabin"/>
              </a:defRPr>
            </a:lvl3pPr>
            <a:lvl4pPr marL="0" marR="0" lvl="3" indent="0" algn="l" rtl="0">
              <a:spcBef>
                <a:spcPts val="0"/>
              </a:spcBef>
              <a:spcAft>
                <a:spcPts val="0"/>
              </a:spcAft>
              <a:buNone/>
              <a:defRPr sz="2475" b="1" i="0" u="none" strike="noStrike" cap="none">
                <a:solidFill>
                  <a:srgbClr val="990033"/>
                </a:solidFill>
                <a:latin typeface="Cabin"/>
                <a:ea typeface="Cabin"/>
                <a:cs typeface="Cabin"/>
                <a:sym typeface="Cabin"/>
              </a:defRPr>
            </a:lvl4pPr>
            <a:lvl5pPr marL="0" marR="0" lvl="4" indent="0" algn="l" rtl="0">
              <a:spcBef>
                <a:spcPts val="0"/>
              </a:spcBef>
              <a:spcAft>
                <a:spcPts val="0"/>
              </a:spcAft>
              <a:buNone/>
              <a:defRPr sz="2475" b="1" i="0" u="none" strike="noStrike" cap="none">
                <a:solidFill>
                  <a:srgbClr val="990033"/>
                </a:solidFill>
                <a:latin typeface="Cabin"/>
                <a:ea typeface="Cabin"/>
                <a:cs typeface="Cabin"/>
                <a:sym typeface="Cabin"/>
              </a:defRPr>
            </a:lvl5pPr>
            <a:lvl6pPr marL="342900" marR="0" lvl="5" indent="0" algn="l" rtl="0">
              <a:spcBef>
                <a:spcPts val="0"/>
              </a:spcBef>
              <a:spcAft>
                <a:spcPts val="0"/>
              </a:spcAft>
              <a:buNone/>
              <a:defRPr sz="2400" b="0" i="0" u="none" strike="noStrike" cap="none">
                <a:solidFill>
                  <a:srgbClr val="990033"/>
                </a:solidFill>
                <a:latin typeface="Arial"/>
                <a:ea typeface="Arial"/>
                <a:cs typeface="Arial"/>
                <a:sym typeface="Arial"/>
              </a:defRPr>
            </a:lvl6pPr>
            <a:lvl7pPr marL="685800" marR="0" lvl="6" indent="0" algn="l" rtl="0">
              <a:spcBef>
                <a:spcPts val="0"/>
              </a:spcBef>
              <a:spcAft>
                <a:spcPts val="0"/>
              </a:spcAft>
              <a:buNone/>
              <a:defRPr sz="2400" b="0" i="0" u="none" strike="noStrike" cap="none">
                <a:solidFill>
                  <a:srgbClr val="990033"/>
                </a:solidFill>
                <a:latin typeface="Arial"/>
                <a:ea typeface="Arial"/>
                <a:cs typeface="Arial"/>
                <a:sym typeface="Arial"/>
              </a:defRPr>
            </a:lvl7pPr>
            <a:lvl8pPr marL="1028700" marR="0" lvl="7" indent="0" algn="l" rtl="0">
              <a:spcBef>
                <a:spcPts val="0"/>
              </a:spcBef>
              <a:spcAft>
                <a:spcPts val="0"/>
              </a:spcAft>
              <a:buNone/>
              <a:defRPr sz="2400" b="0" i="0" u="none" strike="noStrike" cap="none">
                <a:solidFill>
                  <a:srgbClr val="990033"/>
                </a:solidFill>
                <a:latin typeface="Arial"/>
                <a:ea typeface="Arial"/>
                <a:cs typeface="Arial"/>
                <a:sym typeface="Arial"/>
              </a:defRPr>
            </a:lvl8pPr>
            <a:lvl9pPr marL="1371600" marR="0" lvl="8" indent="0" algn="l" rtl="0">
              <a:spcBef>
                <a:spcPts val="0"/>
              </a:spcBef>
              <a:spcAft>
                <a:spcPts val="0"/>
              </a:spcAft>
              <a:buNone/>
              <a:defRPr sz="2400" b="0" i="0" u="none" strike="noStrike" cap="none">
                <a:solidFill>
                  <a:srgbClr val="990033"/>
                </a:solidFill>
                <a:latin typeface="Arial"/>
                <a:ea typeface="Arial"/>
                <a:cs typeface="Arial"/>
                <a:sym typeface="Arial"/>
              </a:defRPr>
            </a:lvl9pPr>
          </a:lstStyle>
          <a:p>
            <a:endParaRPr/>
          </a:p>
        </p:txBody>
      </p:sp>
      <p:sp>
        <p:nvSpPr>
          <p:cNvPr id="35" name="Shape 35"/>
          <p:cNvSpPr txBox="1">
            <a:spLocks noGrp="1"/>
          </p:cNvSpPr>
          <p:nvPr>
            <p:ph type="body" idx="1"/>
          </p:nvPr>
        </p:nvSpPr>
        <p:spPr>
          <a:xfrm>
            <a:off x="457200" y="1600202"/>
            <a:ext cx="8229600" cy="4525963"/>
          </a:xfrm>
          <a:prstGeom prst="rect">
            <a:avLst/>
          </a:prstGeom>
          <a:noFill/>
          <a:ln>
            <a:noFill/>
          </a:ln>
        </p:spPr>
        <p:txBody>
          <a:bodyPr lIns="91425" tIns="91425" rIns="91425" bIns="91425" anchor="t" anchorCtr="0"/>
          <a:lstStyle>
            <a:lvl1pPr marL="257175" marR="0" lvl="0" indent="-161925" algn="l" rtl="0">
              <a:spcBef>
                <a:spcPts val="300"/>
              </a:spcBef>
              <a:spcAft>
                <a:spcPts val="0"/>
              </a:spcAft>
              <a:buClr>
                <a:srgbClr val="000099"/>
              </a:buClr>
              <a:buSzPct val="100000"/>
              <a:buFont typeface="Arial"/>
              <a:buChar char="•"/>
              <a:defRPr sz="1500" b="0" i="0" u="none" strike="noStrike" cap="none">
                <a:solidFill>
                  <a:srgbClr val="000099"/>
                </a:solidFill>
                <a:latin typeface="Cabin"/>
                <a:ea typeface="Cabin"/>
                <a:cs typeface="Cabin"/>
                <a:sym typeface="Cabin"/>
              </a:defRPr>
            </a:lvl1pPr>
            <a:lvl2pPr marL="557213" marR="0" lvl="1" indent="-119063" algn="l" rtl="0">
              <a:spcBef>
                <a:spcPts val="300"/>
              </a:spcBef>
              <a:spcAft>
                <a:spcPts val="0"/>
              </a:spcAft>
              <a:buClr>
                <a:srgbClr val="000099"/>
              </a:buClr>
              <a:buSzPct val="100000"/>
              <a:buFont typeface="Arial"/>
              <a:buChar char="–"/>
              <a:defRPr sz="1500" b="0" i="0" u="none" strike="noStrike" cap="none">
                <a:solidFill>
                  <a:srgbClr val="000099"/>
                </a:solidFill>
                <a:latin typeface="Cabin"/>
                <a:ea typeface="Cabin"/>
                <a:cs typeface="Cabin"/>
                <a:sym typeface="Cabin"/>
              </a:defRPr>
            </a:lvl2pPr>
            <a:lvl3pPr marL="857250" marR="0" lvl="2" indent="-76200" algn="l" rtl="0">
              <a:spcBef>
                <a:spcPts val="300"/>
              </a:spcBef>
              <a:spcAft>
                <a:spcPts val="0"/>
              </a:spcAft>
              <a:buClr>
                <a:srgbClr val="000099"/>
              </a:buClr>
              <a:buSzPct val="100000"/>
              <a:buFont typeface="Arial"/>
              <a:buChar char="•"/>
              <a:defRPr sz="1500" b="0" i="0" u="none" strike="noStrike" cap="none">
                <a:solidFill>
                  <a:srgbClr val="000099"/>
                </a:solidFill>
                <a:latin typeface="Cabin"/>
                <a:ea typeface="Cabin"/>
                <a:cs typeface="Cabin"/>
                <a:sym typeface="Cabin"/>
              </a:defRPr>
            </a:lvl3pPr>
            <a:lvl4pPr marL="1200150" marR="0" lvl="3" indent="-76200" algn="l" rtl="0">
              <a:spcBef>
                <a:spcPts val="300"/>
              </a:spcBef>
              <a:spcAft>
                <a:spcPts val="0"/>
              </a:spcAft>
              <a:buClr>
                <a:srgbClr val="000099"/>
              </a:buClr>
              <a:buSzPct val="100000"/>
              <a:buFont typeface="Arial"/>
              <a:buChar char="–"/>
              <a:defRPr sz="1500" b="0" i="0" u="none" strike="noStrike" cap="none">
                <a:solidFill>
                  <a:srgbClr val="000099"/>
                </a:solidFill>
                <a:latin typeface="Cabin"/>
                <a:ea typeface="Cabin"/>
                <a:cs typeface="Cabin"/>
                <a:sym typeface="Cabin"/>
              </a:defRPr>
            </a:lvl4pPr>
            <a:lvl5pPr marL="1543050" marR="0" lvl="4" indent="-76200" algn="l" rtl="0">
              <a:spcBef>
                <a:spcPts val="300"/>
              </a:spcBef>
              <a:spcAft>
                <a:spcPts val="0"/>
              </a:spcAft>
              <a:buClr>
                <a:srgbClr val="000099"/>
              </a:buClr>
              <a:buSzPct val="100000"/>
              <a:buFont typeface="Arial"/>
              <a:buChar char="»"/>
              <a:defRPr sz="1500" b="0" i="0" u="none" strike="noStrike" cap="none">
                <a:solidFill>
                  <a:srgbClr val="000099"/>
                </a:solidFill>
                <a:latin typeface="Cabin"/>
                <a:ea typeface="Cabin"/>
                <a:cs typeface="Cabin"/>
                <a:sym typeface="Cabin"/>
              </a:defRPr>
            </a:lvl5pPr>
            <a:lvl6pPr marL="1885950" marR="0" lvl="5" indent="-76200" algn="l" rtl="0">
              <a:spcBef>
                <a:spcPts val="300"/>
              </a:spcBef>
              <a:buClr>
                <a:schemeClr val="dk1"/>
              </a:buClr>
              <a:buSzPct val="100000"/>
              <a:buFont typeface="Arial"/>
              <a:buChar char="•"/>
              <a:defRPr sz="1500" b="0" i="0" u="none" strike="noStrike" cap="none">
                <a:solidFill>
                  <a:schemeClr val="dk1"/>
                </a:solidFill>
                <a:latin typeface="Arial"/>
                <a:ea typeface="Arial"/>
                <a:cs typeface="Arial"/>
                <a:sym typeface="Arial"/>
              </a:defRPr>
            </a:lvl6pPr>
            <a:lvl7pPr marL="2228850" marR="0" lvl="6" indent="-76200" algn="l" rtl="0">
              <a:spcBef>
                <a:spcPts val="300"/>
              </a:spcBef>
              <a:buClr>
                <a:schemeClr val="dk1"/>
              </a:buClr>
              <a:buSzPct val="100000"/>
              <a:buFont typeface="Arial"/>
              <a:buChar char="•"/>
              <a:defRPr sz="1500" b="0" i="0" u="none" strike="noStrike" cap="none">
                <a:solidFill>
                  <a:schemeClr val="dk1"/>
                </a:solidFill>
                <a:latin typeface="Arial"/>
                <a:ea typeface="Arial"/>
                <a:cs typeface="Arial"/>
                <a:sym typeface="Arial"/>
              </a:defRPr>
            </a:lvl7pPr>
            <a:lvl8pPr marL="2571750" marR="0" lvl="7" indent="-76200" algn="l" rtl="0">
              <a:spcBef>
                <a:spcPts val="300"/>
              </a:spcBef>
              <a:buClr>
                <a:schemeClr val="dk1"/>
              </a:buClr>
              <a:buSzPct val="100000"/>
              <a:buFont typeface="Arial"/>
              <a:buChar char="•"/>
              <a:defRPr sz="1500" b="0" i="0" u="none" strike="noStrike" cap="none">
                <a:solidFill>
                  <a:schemeClr val="dk1"/>
                </a:solidFill>
                <a:latin typeface="Arial"/>
                <a:ea typeface="Arial"/>
                <a:cs typeface="Arial"/>
                <a:sym typeface="Arial"/>
              </a:defRPr>
            </a:lvl8pPr>
            <a:lvl9pPr marL="2914650" marR="0" lvl="8" indent="-76200" algn="l" rtl="0">
              <a:spcBef>
                <a:spcPts val="300"/>
              </a:spcBef>
              <a:buClr>
                <a:schemeClr val="dk1"/>
              </a:buClr>
              <a:buSzPct val="100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ftr" idx="11"/>
          </p:nvPr>
        </p:nvSpPr>
        <p:spPr>
          <a:xfrm>
            <a:off x="3124201" y="6356352"/>
            <a:ext cx="5105399" cy="365125"/>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900" b="0" i="0" u="none" strike="noStrike" cap="none">
                <a:solidFill>
                  <a:srgbClr val="000099"/>
                </a:solidFill>
                <a:latin typeface="Cabin"/>
                <a:ea typeface="Cabin"/>
                <a:cs typeface="Cabin"/>
                <a:sym typeface="Cabin"/>
              </a:defRPr>
            </a:lvl1pPr>
            <a:lvl2pPr marL="3429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6858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0287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3716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1714500" marR="0" lvl="5" indent="0" algn="l" rtl="0">
              <a:spcBef>
                <a:spcPts val="0"/>
              </a:spcBef>
              <a:buNone/>
              <a:defRPr sz="1800" b="0" i="0" u="none" strike="noStrike" cap="none">
                <a:solidFill>
                  <a:schemeClr val="dk1"/>
                </a:solidFill>
                <a:latin typeface="Arial"/>
                <a:ea typeface="Arial"/>
                <a:cs typeface="Arial"/>
                <a:sym typeface="Arial"/>
              </a:defRPr>
            </a:lvl6pPr>
            <a:lvl7pPr marL="2057400" marR="0" lvl="6" indent="0" algn="l" rtl="0">
              <a:spcBef>
                <a:spcPts val="0"/>
              </a:spcBef>
              <a:buNone/>
              <a:defRPr sz="1800" b="0" i="0" u="none" strike="noStrike" cap="none">
                <a:solidFill>
                  <a:schemeClr val="dk1"/>
                </a:solidFill>
                <a:latin typeface="Arial"/>
                <a:ea typeface="Arial"/>
                <a:cs typeface="Arial"/>
                <a:sym typeface="Arial"/>
              </a:defRPr>
            </a:lvl7pPr>
            <a:lvl8pPr marL="2400300" marR="0" lvl="7" indent="0" algn="l" rtl="0">
              <a:spcBef>
                <a:spcPts val="0"/>
              </a:spcBef>
              <a:buNone/>
              <a:defRPr sz="1800" b="0" i="0" u="none" strike="noStrike" cap="none">
                <a:solidFill>
                  <a:schemeClr val="dk1"/>
                </a:solidFill>
                <a:latin typeface="Arial"/>
                <a:ea typeface="Arial"/>
                <a:cs typeface="Arial"/>
                <a:sym typeface="Arial"/>
              </a:defRPr>
            </a:lvl8pPr>
            <a:lvl9pPr marL="27432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7" name="Shape 37"/>
          <p:cNvSpPr txBox="1">
            <a:spLocks noGrp="1"/>
          </p:cNvSpPr>
          <p:nvPr>
            <p:ph type="sldNum" idx="12"/>
          </p:nvPr>
        </p:nvSpPr>
        <p:spPr>
          <a:xfrm>
            <a:off x="8229600" y="6356352"/>
            <a:ext cx="457200" cy="365125"/>
          </a:xfrm>
          <a:prstGeom prst="rect">
            <a:avLst/>
          </a:prstGeom>
          <a:noFill/>
          <a:ln>
            <a:noFill/>
          </a:ln>
        </p:spPr>
        <p:txBody>
          <a:bodyPr lIns="91425" tIns="45700" rIns="91425" bIns="45700" anchor="ctr" anchorCtr="0">
            <a:noAutofit/>
          </a:bodyPr>
          <a:lstStyle/>
          <a:p>
            <a:pPr>
              <a:buSzPct val="25000"/>
            </a:pPr>
            <a:fld id="{00000000-1234-1234-1234-123412341234}" type="slidenum">
              <a:rPr lang="en-US" smtClean="0">
                <a:solidFill>
                  <a:srgbClr val="000099"/>
                </a:solidFill>
                <a:latin typeface="Cabin"/>
                <a:ea typeface="Cabin"/>
                <a:cs typeface="Cabin"/>
                <a:sym typeface="Cabin"/>
              </a:rPr>
              <a:pPr>
                <a:buSzPct val="25000"/>
              </a:pPr>
              <a:t>‹#›</a:t>
            </a:fld>
            <a:endParaRPr lang="en-US">
              <a:solidFill>
                <a:srgbClr val="000099"/>
              </a:solidFill>
              <a:latin typeface="Cabin"/>
              <a:ea typeface="Cabin"/>
              <a:cs typeface="Cabin"/>
              <a:sym typeface="Cabin"/>
            </a:endParaRPr>
          </a:p>
        </p:txBody>
      </p:sp>
      <p:sp>
        <p:nvSpPr>
          <p:cNvPr id="38" name="Shape 38"/>
          <p:cNvSpPr txBox="1">
            <a:spLocks noGrp="1"/>
          </p:cNvSpPr>
          <p:nvPr>
            <p:ph type="dt" idx="10"/>
          </p:nvPr>
        </p:nvSpPr>
        <p:spPr>
          <a:xfrm>
            <a:off x="1023938" y="6356352"/>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900" b="0" i="0" u="none" strike="noStrike" cap="none">
                <a:solidFill>
                  <a:srgbClr val="000099"/>
                </a:solidFill>
                <a:latin typeface="Cabin"/>
                <a:ea typeface="Cabin"/>
                <a:cs typeface="Cabin"/>
                <a:sym typeface="Cabin"/>
              </a:defRPr>
            </a:lvl1pPr>
            <a:lvl2pPr marL="3429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6858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0287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3716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1714500" marR="0" lvl="5" indent="0" algn="l" rtl="0">
              <a:spcBef>
                <a:spcPts val="0"/>
              </a:spcBef>
              <a:buNone/>
              <a:defRPr sz="1800" b="0" i="0" u="none" strike="noStrike" cap="none">
                <a:solidFill>
                  <a:schemeClr val="dk1"/>
                </a:solidFill>
                <a:latin typeface="Arial"/>
                <a:ea typeface="Arial"/>
                <a:cs typeface="Arial"/>
                <a:sym typeface="Arial"/>
              </a:defRPr>
            </a:lvl6pPr>
            <a:lvl7pPr marL="2057400" marR="0" lvl="6" indent="0" algn="l" rtl="0">
              <a:spcBef>
                <a:spcPts val="0"/>
              </a:spcBef>
              <a:buNone/>
              <a:defRPr sz="1800" b="0" i="0" u="none" strike="noStrike" cap="none">
                <a:solidFill>
                  <a:schemeClr val="dk1"/>
                </a:solidFill>
                <a:latin typeface="Arial"/>
                <a:ea typeface="Arial"/>
                <a:cs typeface="Arial"/>
                <a:sym typeface="Arial"/>
              </a:defRPr>
            </a:lvl7pPr>
            <a:lvl8pPr marL="2400300" marR="0" lvl="7" indent="0" algn="l" rtl="0">
              <a:spcBef>
                <a:spcPts val="0"/>
              </a:spcBef>
              <a:buNone/>
              <a:defRPr sz="1800" b="0" i="0" u="none" strike="noStrike" cap="none">
                <a:solidFill>
                  <a:schemeClr val="dk1"/>
                </a:solidFill>
                <a:latin typeface="Arial"/>
                <a:ea typeface="Arial"/>
                <a:cs typeface="Arial"/>
                <a:sym typeface="Arial"/>
              </a:defRPr>
            </a:lvl8pPr>
            <a:lvl9pPr marL="27432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448931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305800" cy="4525963"/>
          </a:xfrm>
        </p:spPr>
        <p:txBody>
          <a:bodyPr/>
          <a:lstStyle>
            <a:lvl1pPr>
              <a:spcBef>
                <a:spcPts val="0"/>
              </a:spcBef>
              <a:spcAft>
                <a:spcPts val="800"/>
              </a:spcAft>
              <a:defRPr/>
            </a:lvl1pPr>
            <a:lvl2pPr>
              <a:spcBef>
                <a:spcPts val="0"/>
              </a:spcBef>
              <a:spcAft>
                <a:spcPts val="8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p:nvPr>
        </p:nvSpPr>
        <p:spPr/>
        <p:txBody>
          <a:bodyPr/>
          <a:lstStyle/>
          <a:p>
            <a:r>
              <a:rPr lang="en-US"/>
              <a:t>Click to edit Master title style</a:t>
            </a:r>
            <a:endParaRPr lang="en-CA"/>
          </a:p>
        </p:txBody>
      </p:sp>
      <p:sp>
        <p:nvSpPr>
          <p:cNvPr id="8" name="Footer Placeholder 14"/>
          <p:cNvSpPr>
            <a:spLocks noGrp="1"/>
          </p:cNvSpPr>
          <p:nvPr>
            <p:ph type="ftr" sz="quarter" idx="3"/>
          </p:nvPr>
        </p:nvSpPr>
        <p:spPr>
          <a:xfrm>
            <a:off x="3124200" y="6501490"/>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solidFill>
                  <a:schemeClr val="bg1"/>
                </a:solidFill>
              </a:rPr>
              <a:t>footer</a:t>
            </a:r>
            <a:endParaRPr lang="en-CA" dirty="0">
              <a:solidFill>
                <a:schemeClr val="bg1"/>
              </a:solidFill>
            </a:endParaRPr>
          </a:p>
        </p:txBody>
      </p:sp>
      <p:sp>
        <p:nvSpPr>
          <p:cNvPr id="10" name="Slide Number Placeholder 15"/>
          <p:cNvSpPr>
            <a:spLocks noGrp="1"/>
          </p:cNvSpPr>
          <p:nvPr>
            <p:ph type="sldNum" sz="quarter" idx="4"/>
          </p:nvPr>
        </p:nvSpPr>
        <p:spPr>
          <a:xfrm>
            <a:off x="406399" y="6501490"/>
            <a:ext cx="1124857" cy="365125"/>
          </a:xfrm>
          <a:prstGeom prst="rect">
            <a:avLst/>
          </a:prstGeom>
        </p:spPr>
        <p:txBody>
          <a:bodyPr vert="horz" lIns="91440" tIns="45720" rIns="91440" bIns="45720" rtlCol="0" anchor="ctr"/>
          <a:lstStyle>
            <a:lvl1pPr algn="l">
              <a:defRPr sz="900" b="1">
                <a:solidFill>
                  <a:schemeClr val="bg1"/>
                </a:solidFill>
              </a:defRPr>
            </a:lvl1pPr>
          </a:lstStyle>
          <a:p>
            <a:fld id="{EE130977-E003-4530-AE2B-3769B03D859D}" type="slidenum">
              <a:rPr lang="en-CA" smtClean="0"/>
              <a:pPr/>
              <a:t>‹#›</a:t>
            </a:fld>
            <a:endParaRPr lang="en-CA"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8_Custom Layou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475" b="1" i="0" u="none" strike="noStrike" cap="none">
                <a:solidFill>
                  <a:srgbClr val="990033"/>
                </a:solidFill>
                <a:latin typeface="Cabin"/>
                <a:ea typeface="Cabin"/>
                <a:cs typeface="Cabin"/>
                <a:sym typeface="Cabin"/>
              </a:defRPr>
            </a:lvl1pPr>
            <a:lvl2pPr marL="0" marR="0" lvl="1" indent="0" algn="l" rtl="0">
              <a:spcBef>
                <a:spcPts val="0"/>
              </a:spcBef>
              <a:spcAft>
                <a:spcPts val="0"/>
              </a:spcAft>
              <a:buNone/>
              <a:defRPr sz="2475" b="1" i="0" u="none" strike="noStrike" cap="none">
                <a:solidFill>
                  <a:srgbClr val="990033"/>
                </a:solidFill>
                <a:latin typeface="Cabin"/>
                <a:ea typeface="Cabin"/>
                <a:cs typeface="Cabin"/>
                <a:sym typeface="Cabin"/>
              </a:defRPr>
            </a:lvl2pPr>
            <a:lvl3pPr marL="0" marR="0" lvl="2" indent="0" algn="l" rtl="0">
              <a:spcBef>
                <a:spcPts val="0"/>
              </a:spcBef>
              <a:spcAft>
                <a:spcPts val="0"/>
              </a:spcAft>
              <a:buNone/>
              <a:defRPr sz="2475" b="1" i="0" u="none" strike="noStrike" cap="none">
                <a:solidFill>
                  <a:srgbClr val="990033"/>
                </a:solidFill>
                <a:latin typeface="Cabin"/>
                <a:ea typeface="Cabin"/>
                <a:cs typeface="Cabin"/>
                <a:sym typeface="Cabin"/>
              </a:defRPr>
            </a:lvl3pPr>
            <a:lvl4pPr marL="0" marR="0" lvl="3" indent="0" algn="l" rtl="0">
              <a:spcBef>
                <a:spcPts val="0"/>
              </a:spcBef>
              <a:spcAft>
                <a:spcPts val="0"/>
              </a:spcAft>
              <a:buNone/>
              <a:defRPr sz="2475" b="1" i="0" u="none" strike="noStrike" cap="none">
                <a:solidFill>
                  <a:srgbClr val="990033"/>
                </a:solidFill>
                <a:latin typeface="Cabin"/>
                <a:ea typeface="Cabin"/>
                <a:cs typeface="Cabin"/>
                <a:sym typeface="Cabin"/>
              </a:defRPr>
            </a:lvl4pPr>
            <a:lvl5pPr marL="0" marR="0" lvl="4" indent="0" algn="l" rtl="0">
              <a:spcBef>
                <a:spcPts val="0"/>
              </a:spcBef>
              <a:spcAft>
                <a:spcPts val="0"/>
              </a:spcAft>
              <a:buNone/>
              <a:defRPr sz="2475" b="1" i="0" u="none" strike="noStrike" cap="none">
                <a:solidFill>
                  <a:srgbClr val="990033"/>
                </a:solidFill>
                <a:latin typeface="Cabin"/>
                <a:ea typeface="Cabin"/>
                <a:cs typeface="Cabin"/>
                <a:sym typeface="Cabin"/>
              </a:defRPr>
            </a:lvl5pPr>
            <a:lvl6pPr marL="342900" marR="0" lvl="5" indent="0" algn="l" rtl="0">
              <a:spcBef>
                <a:spcPts val="0"/>
              </a:spcBef>
              <a:spcAft>
                <a:spcPts val="0"/>
              </a:spcAft>
              <a:buNone/>
              <a:defRPr sz="2400" b="0" i="0" u="none" strike="noStrike" cap="none">
                <a:solidFill>
                  <a:srgbClr val="990033"/>
                </a:solidFill>
                <a:latin typeface="Arial"/>
                <a:ea typeface="Arial"/>
                <a:cs typeface="Arial"/>
                <a:sym typeface="Arial"/>
              </a:defRPr>
            </a:lvl6pPr>
            <a:lvl7pPr marL="685800" marR="0" lvl="6" indent="0" algn="l" rtl="0">
              <a:spcBef>
                <a:spcPts val="0"/>
              </a:spcBef>
              <a:spcAft>
                <a:spcPts val="0"/>
              </a:spcAft>
              <a:buNone/>
              <a:defRPr sz="2400" b="0" i="0" u="none" strike="noStrike" cap="none">
                <a:solidFill>
                  <a:srgbClr val="990033"/>
                </a:solidFill>
                <a:latin typeface="Arial"/>
                <a:ea typeface="Arial"/>
                <a:cs typeface="Arial"/>
                <a:sym typeface="Arial"/>
              </a:defRPr>
            </a:lvl7pPr>
            <a:lvl8pPr marL="1028700" marR="0" lvl="7" indent="0" algn="l" rtl="0">
              <a:spcBef>
                <a:spcPts val="0"/>
              </a:spcBef>
              <a:spcAft>
                <a:spcPts val="0"/>
              </a:spcAft>
              <a:buNone/>
              <a:defRPr sz="2400" b="0" i="0" u="none" strike="noStrike" cap="none">
                <a:solidFill>
                  <a:srgbClr val="990033"/>
                </a:solidFill>
                <a:latin typeface="Arial"/>
                <a:ea typeface="Arial"/>
                <a:cs typeface="Arial"/>
                <a:sym typeface="Arial"/>
              </a:defRPr>
            </a:lvl8pPr>
            <a:lvl9pPr marL="1371600" marR="0" lvl="8" indent="0" algn="l" rtl="0">
              <a:spcBef>
                <a:spcPts val="0"/>
              </a:spcBef>
              <a:spcAft>
                <a:spcPts val="0"/>
              </a:spcAft>
              <a:buNone/>
              <a:defRPr sz="2400" b="0" i="0" u="none" strike="noStrike" cap="none">
                <a:solidFill>
                  <a:srgbClr val="990033"/>
                </a:solidFill>
                <a:latin typeface="Arial"/>
                <a:ea typeface="Arial"/>
                <a:cs typeface="Arial"/>
                <a:sym typeface="Arial"/>
              </a:defRPr>
            </a:lvl9pPr>
          </a:lstStyle>
          <a:p>
            <a:endParaRPr/>
          </a:p>
        </p:txBody>
      </p:sp>
      <p:sp>
        <p:nvSpPr>
          <p:cNvPr id="35" name="Shape 35"/>
          <p:cNvSpPr txBox="1">
            <a:spLocks noGrp="1"/>
          </p:cNvSpPr>
          <p:nvPr>
            <p:ph type="body" idx="1"/>
          </p:nvPr>
        </p:nvSpPr>
        <p:spPr>
          <a:xfrm>
            <a:off x="457200" y="1600202"/>
            <a:ext cx="8229600" cy="4525963"/>
          </a:xfrm>
          <a:prstGeom prst="rect">
            <a:avLst/>
          </a:prstGeom>
          <a:noFill/>
          <a:ln>
            <a:noFill/>
          </a:ln>
        </p:spPr>
        <p:txBody>
          <a:bodyPr lIns="91425" tIns="91425" rIns="91425" bIns="91425" anchor="t" anchorCtr="0"/>
          <a:lstStyle>
            <a:lvl1pPr marL="257175" marR="0" lvl="0" indent="-161925" algn="l" rtl="0">
              <a:spcBef>
                <a:spcPts val="300"/>
              </a:spcBef>
              <a:spcAft>
                <a:spcPts val="0"/>
              </a:spcAft>
              <a:buClr>
                <a:srgbClr val="000099"/>
              </a:buClr>
              <a:buSzPct val="100000"/>
              <a:buFont typeface="Arial"/>
              <a:buChar char="•"/>
              <a:defRPr sz="1500" b="0" i="0" u="none" strike="noStrike" cap="none">
                <a:solidFill>
                  <a:srgbClr val="000099"/>
                </a:solidFill>
                <a:latin typeface="Cabin"/>
                <a:ea typeface="Cabin"/>
                <a:cs typeface="Cabin"/>
                <a:sym typeface="Cabin"/>
              </a:defRPr>
            </a:lvl1pPr>
            <a:lvl2pPr marL="557213" marR="0" lvl="1" indent="-119063" algn="l" rtl="0">
              <a:spcBef>
                <a:spcPts val="300"/>
              </a:spcBef>
              <a:spcAft>
                <a:spcPts val="0"/>
              </a:spcAft>
              <a:buClr>
                <a:srgbClr val="000099"/>
              </a:buClr>
              <a:buSzPct val="100000"/>
              <a:buFont typeface="Arial"/>
              <a:buChar char="–"/>
              <a:defRPr sz="1500" b="0" i="0" u="none" strike="noStrike" cap="none">
                <a:solidFill>
                  <a:srgbClr val="000099"/>
                </a:solidFill>
                <a:latin typeface="Cabin"/>
                <a:ea typeface="Cabin"/>
                <a:cs typeface="Cabin"/>
                <a:sym typeface="Cabin"/>
              </a:defRPr>
            </a:lvl2pPr>
            <a:lvl3pPr marL="857250" marR="0" lvl="2" indent="-76200" algn="l" rtl="0">
              <a:spcBef>
                <a:spcPts val="300"/>
              </a:spcBef>
              <a:spcAft>
                <a:spcPts val="0"/>
              </a:spcAft>
              <a:buClr>
                <a:srgbClr val="000099"/>
              </a:buClr>
              <a:buSzPct val="100000"/>
              <a:buFont typeface="Arial"/>
              <a:buChar char="•"/>
              <a:defRPr sz="1500" b="0" i="0" u="none" strike="noStrike" cap="none">
                <a:solidFill>
                  <a:srgbClr val="000099"/>
                </a:solidFill>
                <a:latin typeface="Cabin"/>
                <a:ea typeface="Cabin"/>
                <a:cs typeface="Cabin"/>
                <a:sym typeface="Cabin"/>
              </a:defRPr>
            </a:lvl3pPr>
            <a:lvl4pPr marL="1200150" marR="0" lvl="3" indent="-76200" algn="l" rtl="0">
              <a:spcBef>
                <a:spcPts val="300"/>
              </a:spcBef>
              <a:spcAft>
                <a:spcPts val="0"/>
              </a:spcAft>
              <a:buClr>
                <a:srgbClr val="000099"/>
              </a:buClr>
              <a:buSzPct val="100000"/>
              <a:buFont typeface="Arial"/>
              <a:buChar char="–"/>
              <a:defRPr sz="1500" b="0" i="0" u="none" strike="noStrike" cap="none">
                <a:solidFill>
                  <a:srgbClr val="000099"/>
                </a:solidFill>
                <a:latin typeface="Cabin"/>
                <a:ea typeface="Cabin"/>
                <a:cs typeface="Cabin"/>
                <a:sym typeface="Cabin"/>
              </a:defRPr>
            </a:lvl4pPr>
            <a:lvl5pPr marL="1543050" marR="0" lvl="4" indent="-76200" algn="l" rtl="0">
              <a:spcBef>
                <a:spcPts val="300"/>
              </a:spcBef>
              <a:spcAft>
                <a:spcPts val="0"/>
              </a:spcAft>
              <a:buClr>
                <a:srgbClr val="000099"/>
              </a:buClr>
              <a:buSzPct val="100000"/>
              <a:buFont typeface="Arial"/>
              <a:buChar char="»"/>
              <a:defRPr sz="1500" b="0" i="0" u="none" strike="noStrike" cap="none">
                <a:solidFill>
                  <a:srgbClr val="000099"/>
                </a:solidFill>
                <a:latin typeface="Cabin"/>
                <a:ea typeface="Cabin"/>
                <a:cs typeface="Cabin"/>
                <a:sym typeface="Cabin"/>
              </a:defRPr>
            </a:lvl5pPr>
            <a:lvl6pPr marL="1885950" marR="0" lvl="5" indent="-76200" algn="l" rtl="0">
              <a:spcBef>
                <a:spcPts val="300"/>
              </a:spcBef>
              <a:buClr>
                <a:schemeClr val="dk1"/>
              </a:buClr>
              <a:buSzPct val="100000"/>
              <a:buFont typeface="Arial"/>
              <a:buChar char="•"/>
              <a:defRPr sz="1500" b="0" i="0" u="none" strike="noStrike" cap="none">
                <a:solidFill>
                  <a:schemeClr val="dk1"/>
                </a:solidFill>
                <a:latin typeface="Arial"/>
                <a:ea typeface="Arial"/>
                <a:cs typeface="Arial"/>
                <a:sym typeface="Arial"/>
              </a:defRPr>
            </a:lvl6pPr>
            <a:lvl7pPr marL="2228850" marR="0" lvl="6" indent="-76200" algn="l" rtl="0">
              <a:spcBef>
                <a:spcPts val="300"/>
              </a:spcBef>
              <a:buClr>
                <a:schemeClr val="dk1"/>
              </a:buClr>
              <a:buSzPct val="100000"/>
              <a:buFont typeface="Arial"/>
              <a:buChar char="•"/>
              <a:defRPr sz="1500" b="0" i="0" u="none" strike="noStrike" cap="none">
                <a:solidFill>
                  <a:schemeClr val="dk1"/>
                </a:solidFill>
                <a:latin typeface="Arial"/>
                <a:ea typeface="Arial"/>
                <a:cs typeface="Arial"/>
                <a:sym typeface="Arial"/>
              </a:defRPr>
            </a:lvl7pPr>
            <a:lvl8pPr marL="2571750" marR="0" lvl="7" indent="-76200" algn="l" rtl="0">
              <a:spcBef>
                <a:spcPts val="300"/>
              </a:spcBef>
              <a:buClr>
                <a:schemeClr val="dk1"/>
              </a:buClr>
              <a:buSzPct val="100000"/>
              <a:buFont typeface="Arial"/>
              <a:buChar char="•"/>
              <a:defRPr sz="1500" b="0" i="0" u="none" strike="noStrike" cap="none">
                <a:solidFill>
                  <a:schemeClr val="dk1"/>
                </a:solidFill>
                <a:latin typeface="Arial"/>
                <a:ea typeface="Arial"/>
                <a:cs typeface="Arial"/>
                <a:sym typeface="Arial"/>
              </a:defRPr>
            </a:lvl8pPr>
            <a:lvl9pPr marL="2914650" marR="0" lvl="8" indent="-76200" algn="l" rtl="0">
              <a:spcBef>
                <a:spcPts val="300"/>
              </a:spcBef>
              <a:buClr>
                <a:schemeClr val="dk1"/>
              </a:buClr>
              <a:buSzPct val="100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ftr" idx="11"/>
          </p:nvPr>
        </p:nvSpPr>
        <p:spPr>
          <a:xfrm>
            <a:off x="3124201" y="6356352"/>
            <a:ext cx="5105399" cy="365125"/>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900" b="0" i="0" u="none" strike="noStrike" cap="none">
                <a:solidFill>
                  <a:srgbClr val="000099"/>
                </a:solidFill>
                <a:latin typeface="Cabin"/>
                <a:ea typeface="Cabin"/>
                <a:cs typeface="Cabin"/>
                <a:sym typeface="Cabin"/>
              </a:defRPr>
            </a:lvl1pPr>
            <a:lvl2pPr marL="3429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6858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0287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3716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1714500" marR="0" lvl="5" indent="0" algn="l" rtl="0">
              <a:spcBef>
                <a:spcPts val="0"/>
              </a:spcBef>
              <a:buNone/>
              <a:defRPr sz="1800" b="0" i="0" u="none" strike="noStrike" cap="none">
                <a:solidFill>
                  <a:schemeClr val="dk1"/>
                </a:solidFill>
                <a:latin typeface="Arial"/>
                <a:ea typeface="Arial"/>
                <a:cs typeface="Arial"/>
                <a:sym typeface="Arial"/>
              </a:defRPr>
            </a:lvl6pPr>
            <a:lvl7pPr marL="2057400" marR="0" lvl="6" indent="0" algn="l" rtl="0">
              <a:spcBef>
                <a:spcPts val="0"/>
              </a:spcBef>
              <a:buNone/>
              <a:defRPr sz="1800" b="0" i="0" u="none" strike="noStrike" cap="none">
                <a:solidFill>
                  <a:schemeClr val="dk1"/>
                </a:solidFill>
                <a:latin typeface="Arial"/>
                <a:ea typeface="Arial"/>
                <a:cs typeface="Arial"/>
                <a:sym typeface="Arial"/>
              </a:defRPr>
            </a:lvl7pPr>
            <a:lvl8pPr marL="2400300" marR="0" lvl="7" indent="0" algn="l" rtl="0">
              <a:spcBef>
                <a:spcPts val="0"/>
              </a:spcBef>
              <a:buNone/>
              <a:defRPr sz="1800" b="0" i="0" u="none" strike="noStrike" cap="none">
                <a:solidFill>
                  <a:schemeClr val="dk1"/>
                </a:solidFill>
                <a:latin typeface="Arial"/>
                <a:ea typeface="Arial"/>
                <a:cs typeface="Arial"/>
                <a:sym typeface="Arial"/>
              </a:defRPr>
            </a:lvl8pPr>
            <a:lvl9pPr marL="27432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7" name="Shape 37"/>
          <p:cNvSpPr txBox="1">
            <a:spLocks noGrp="1"/>
          </p:cNvSpPr>
          <p:nvPr>
            <p:ph type="sldNum" idx="12"/>
          </p:nvPr>
        </p:nvSpPr>
        <p:spPr>
          <a:xfrm>
            <a:off x="8229600" y="6356352"/>
            <a:ext cx="457200" cy="365125"/>
          </a:xfrm>
          <a:prstGeom prst="rect">
            <a:avLst/>
          </a:prstGeom>
          <a:noFill/>
          <a:ln>
            <a:noFill/>
          </a:ln>
        </p:spPr>
        <p:txBody>
          <a:bodyPr lIns="91425" tIns="45700" rIns="91425" bIns="45700" anchor="ctr" anchorCtr="0">
            <a:noAutofit/>
          </a:bodyPr>
          <a:lstStyle/>
          <a:p>
            <a:pPr>
              <a:buSzPct val="25000"/>
            </a:pPr>
            <a:fld id="{00000000-1234-1234-1234-123412341234}" type="slidenum">
              <a:rPr lang="en-US" smtClean="0">
                <a:solidFill>
                  <a:srgbClr val="000099"/>
                </a:solidFill>
                <a:latin typeface="Cabin"/>
                <a:ea typeface="Cabin"/>
                <a:cs typeface="Cabin"/>
                <a:sym typeface="Cabin"/>
              </a:rPr>
              <a:pPr>
                <a:buSzPct val="25000"/>
              </a:pPr>
              <a:t>‹#›</a:t>
            </a:fld>
            <a:endParaRPr lang="en-US">
              <a:solidFill>
                <a:srgbClr val="000099"/>
              </a:solidFill>
              <a:latin typeface="Cabin"/>
              <a:ea typeface="Cabin"/>
              <a:cs typeface="Cabin"/>
              <a:sym typeface="Cabin"/>
            </a:endParaRPr>
          </a:p>
        </p:txBody>
      </p:sp>
      <p:sp>
        <p:nvSpPr>
          <p:cNvPr id="38" name="Shape 38"/>
          <p:cNvSpPr txBox="1">
            <a:spLocks noGrp="1"/>
          </p:cNvSpPr>
          <p:nvPr>
            <p:ph type="dt" idx="10"/>
          </p:nvPr>
        </p:nvSpPr>
        <p:spPr>
          <a:xfrm>
            <a:off x="1023938" y="6356352"/>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900" b="0" i="0" u="none" strike="noStrike" cap="none">
                <a:solidFill>
                  <a:srgbClr val="000099"/>
                </a:solidFill>
                <a:latin typeface="Cabin"/>
                <a:ea typeface="Cabin"/>
                <a:cs typeface="Cabin"/>
                <a:sym typeface="Cabin"/>
              </a:defRPr>
            </a:lvl1pPr>
            <a:lvl2pPr marL="3429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6858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0287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3716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1714500" marR="0" lvl="5" indent="0" algn="l" rtl="0">
              <a:spcBef>
                <a:spcPts val="0"/>
              </a:spcBef>
              <a:buNone/>
              <a:defRPr sz="1800" b="0" i="0" u="none" strike="noStrike" cap="none">
                <a:solidFill>
                  <a:schemeClr val="dk1"/>
                </a:solidFill>
                <a:latin typeface="Arial"/>
                <a:ea typeface="Arial"/>
                <a:cs typeface="Arial"/>
                <a:sym typeface="Arial"/>
              </a:defRPr>
            </a:lvl6pPr>
            <a:lvl7pPr marL="2057400" marR="0" lvl="6" indent="0" algn="l" rtl="0">
              <a:spcBef>
                <a:spcPts val="0"/>
              </a:spcBef>
              <a:buNone/>
              <a:defRPr sz="1800" b="0" i="0" u="none" strike="noStrike" cap="none">
                <a:solidFill>
                  <a:schemeClr val="dk1"/>
                </a:solidFill>
                <a:latin typeface="Arial"/>
                <a:ea typeface="Arial"/>
                <a:cs typeface="Arial"/>
                <a:sym typeface="Arial"/>
              </a:defRPr>
            </a:lvl7pPr>
            <a:lvl8pPr marL="2400300" marR="0" lvl="7" indent="0" algn="l" rtl="0">
              <a:spcBef>
                <a:spcPts val="0"/>
              </a:spcBef>
              <a:buNone/>
              <a:defRPr sz="1800" b="0" i="0" u="none" strike="noStrike" cap="none">
                <a:solidFill>
                  <a:schemeClr val="dk1"/>
                </a:solidFill>
                <a:latin typeface="Arial"/>
                <a:ea typeface="Arial"/>
                <a:cs typeface="Arial"/>
                <a:sym typeface="Arial"/>
              </a:defRPr>
            </a:lvl8pPr>
            <a:lvl9pPr marL="27432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06780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9_Custom Layou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475" b="1" i="0" u="none" strike="noStrike" cap="none">
                <a:solidFill>
                  <a:srgbClr val="990033"/>
                </a:solidFill>
                <a:latin typeface="Cabin"/>
                <a:ea typeface="Cabin"/>
                <a:cs typeface="Cabin"/>
                <a:sym typeface="Cabin"/>
              </a:defRPr>
            </a:lvl1pPr>
            <a:lvl2pPr marL="0" marR="0" lvl="1" indent="0" algn="l" rtl="0">
              <a:spcBef>
                <a:spcPts val="0"/>
              </a:spcBef>
              <a:spcAft>
                <a:spcPts val="0"/>
              </a:spcAft>
              <a:buNone/>
              <a:defRPr sz="2475" b="1" i="0" u="none" strike="noStrike" cap="none">
                <a:solidFill>
                  <a:srgbClr val="990033"/>
                </a:solidFill>
                <a:latin typeface="Cabin"/>
                <a:ea typeface="Cabin"/>
                <a:cs typeface="Cabin"/>
                <a:sym typeface="Cabin"/>
              </a:defRPr>
            </a:lvl2pPr>
            <a:lvl3pPr marL="0" marR="0" lvl="2" indent="0" algn="l" rtl="0">
              <a:spcBef>
                <a:spcPts val="0"/>
              </a:spcBef>
              <a:spcAft>
                <a:spcPts val="0"/>
              </a:spcAft>
              <a:buNone/>
              <a:defRPr sz="2475" b="1" i="0" u="none" strike="noStrike" cap="none">
                <a:solidFill>
                  <a:srgbClr val="990033"/>
                </a:solidFill>
                <a:latin typeface="Cabin"/>
                <a:ea typeface="Cabin"/>
                <a:cs typeface="Cabin"/>
                <a:sym typeface="Cabin"/>
              </a:defRPr>
            </a:lvl3pPr>
            <a:lvl4pPr marL="0" marR="0" lvl="3" indent="0" algn="l" rtl="0">
              <a:spcBef>
                <a:spcPts val="0"/>
              </a:spcBef>
              <a:spcAft>
                <a:spcPts val="0"/>
              </a:spcAft>
              <a:buNone/>
              <a:defRPr sz="2475" b="1" i="0" u="none" strike="noStrike" cap="none">
                <a:solidFill>
                  <a:srgbClr val="990033"/>
                </a:solidFill>
                <a:latin typeface="Cabin"/>
                <a:ea typeface="Cabin"/>
                <a:cs typeface="Cabin"/>
                <a:sym typeface="Cabin"/>
              </a:defRPr>
            </a:lvl4pPr>
            <a:lvl5pPr marL="0" marR="0" lvl="4" indent="0" algn="l" rtl="0">
              <a:spcBef>
                <a:spcPts val="0"/>
              </a:spcBef>
              <a:spcAft>
                <a:spcPts val="0"/>
              </a:spcAft>
              <a:buNone/>
              <a:defRPr sz="2475" b="1" i="0" u="none" strike="noStrike" cap="none">
                <a:solidFill>
                  <a:srgbClr val="990033"/>
                </a:solidFill>
                <a:latin typeface="Cabin"/>
                <a:ea typeface="Cabin"/>
                <a:cs typeface="Cabin"/>
                <a:sym typeface="Cabin"/>
              </a:defRPr>
            </a:lvl5pPr>
            <a:lvl6pPr marL="342900" marR="0" lvl="5" indent="0" algn="l" rtl="0">
              <a:spcBef>
                <a:spcPts val="0"/>
              </a:spcBef>
              <a:spcAft>
                <a:spcPts val="0"/>
              </a:spcAft>
              <a:buNone/>
              <a:defRPr sz="2400" b="0" i="0" u="none" strike="noStrike" cap="none">
                <a:solidFill>
                  <a:srgbClr val="990033"/>
                </a:solidFill>
                <a:latin typeface="Arial"/>
                <a:ea typeface="Arial"/>
                <a:cs typeface="Arial"/>
                <a:sym typeface="Arial"/>
              </a:defRPr>
            </a:lvl6pPr>
            <a:lvl7pPr marL="685800" marR="0" lvl="6" indent="0" algn="l" rtl="0">
              <a:spcBef>
                <a:spcPts val="0"/>
              </a:spcBef>
              <a:spcAft>
                <a:spcPts val="0"/>
              </a:spcAft>
              <a:buNone/>
              <a:defRPr sz="2400" b="0" i="0" u="none" strike="noStrike" cap="none">
                <a:solidFill>
                  <a:srgbClr val="990033"/>
                </a:solidFill>
                <a:latin typeface="Arial"/>
                <a:ea typeface="Arial"/>
                <a:cs typeface="Arial"/>
                <a:sym typeface="Arial"/>
              </a:defRPr>
            </a:lvl7pPr>
            <a:lvl8pPr marL="1028700" marR="0" lvl="7" indent="0" algn="l" rtl="0">
              <a:spcBef>
                <a:spcPts val="0"/>
              </a:spcBef>
              <a:spcAft>
                <a:spcPts val="0"/>
              </a:spcAft>
              <a:buNone/>
              <a:defRPr sz="2400" b="0" i="0" u="none" strike="noStrike" cap="none">
                <a:solidFill>
                  <a:srgbClr val="990033"/>
                </a:solidFill>
                <a:latin typeface="Arial"/>
                <a:ea typeface="Arial"/>
                <a:cs typeface="Arial"/>
                <a:sym typeface="Arial"/>
              </a:defRPr>
            </a:lvl8pPr>
            <a:lvl9pPr marL="1371600" marR="0" lvl="8" indent="0" algn="l" rtl="0">
              <a:spcBef>
                <a:spcPts val="0"/>
              </a:spcBef>
              <a:spcAft>
                <a:spcPts val="0"/>
              </a:spcAft>
              <a:buNone/>
              <a:defRPr sz="2400" b="0" i="0" u="none" strike="noStrike" cap="none">
                <a:solidFill>
                  <a:srgbClr val="990033"/>
                </a:solidFill>
                <a:latin typeface="Arial"/>
                <a:ea typeface="Arial"/>
                <a:cs typeface="Arial"/>
                <a:sym typeface="Arial"/>
              </a:defRPr>
            </a:lvl9pPr>
          </a:lstStyle>
          <a:p>
            <a:endParaRPr/>
          </a:p>
        </p:txBody>
      </p:sp>
      <p:sp>
        <p:nvSpPr>
          <p:cNvPr id="35" name="Shape 35"/>
          <p:cNvSpPr txBox="1">
            <a:spLocks noGrp="1"/>
          </p:cNvSpPr>
          <p:nvPr>
            <p:ph type="body" idx="1"/>
          </p:nvPr>
        </p:nvSpPr>
        <p:spPr>
          <a:xfrm>
            <a:off x="457200" y="1600202"/>
            <a:ext cx="8229600" cy="4525963"/>
          </a:xfrm>
          <a:prstGeom prst="rect">
            <a:avLst/>
          </a:prstGeom>
          <a:noFill/>
          <a:ln>
            <a:noFill/>
          </a:ln>
        </p:spPr>
        <p:txBody>
          <a:bodyPr lIns="91425" tIns="91425" rIns="91425" bIns="91425" anchor="t" anchorCtr="0"/>
          <a:lstStyle>
            <a:lvl1pPr marL="257175" marR="0" lvl="0" indent="-161925" algn="l" rtl="0">
              <a:spcBef>
                <a:spcPts val="300"/>
              </a:spcBef>
              <a:spcAft>
                <a:spcPts val="0"/>
              </a:spcAft>
              <a:buClr>
                <a:srgbClr val="000099"/>
              </a:buClr>
              <a:buSzPct val="100000"/>
              <a:buFont typeface="Arial"/>
              <a:buChar char="•"/>
              <a:defRPr sz="1500" b="0" i="0" u="none" strike="noStrike" cap="none">
                <a:solidFill>
                  <a:srgbClr val="000099"/>
                </a:solidFill>
                <a:latin typeface="Cabin"/>
                <a:ea typeface="Cabin"/>
                <a:cs typeface="Cabin"/>
                <a:sym typeface="Cabin"/>
              </a:defRPr>
            </a:lvl1pPr>
            <a:lvl2pPr marL="557213" marR="0" lvl="1" indent="-119063" algn="l" rtl="0">
              <a:spcBef>
                <a:spcPts val="300"/>
              </a:spcBef>
              <a:spcAft>
                <a:spcPts val="0"/>
              </a:spcAft>
              <a:buClr>
                <a:srgbClr val="000099"/>
              </a:buClr>
              <a:buSzPct val="100000"/>
              <a:buFont typeface="Arial"/>
              <a:buChar char="–"/>
              <a:defRPr sz="1500" b="0" i="0" u="none" strike="noStrike" cap="none">
                <a:solidFill>
                  <a:srgbClr val="000099"/>
                </a:solidFill>
                <a:latin typeface="Cabin"/>
                <a:ea typeface="Cabin"/>
                <a:cs typeface="Cabin"/>
                <a:sym typeface="Cabin"/>
              </a:defRPr>
            </a:lvl2pPr>
            <a:lvl3pPr marL="857250" marR="0" lvl="2" indent="-76200" algn="l" rtl="0">
              <a:spcBef>
                <a:spcPts val="300"/>
              </a:spcBef>
              <a:spcAft>
                <a:spcPts val="0"/>
              </a:spcAft>
              <a:buClr>
                <a:srgbClr val="000099"/>
              </a:buClr>
              <a:buSzPct val="100000"/>
              <a:buFont typeface="Arial"/>
              <a:buChar char="•"/>
              <a:defRPr sz="1500" b="0" i="0" u="none" strike="noStrike" cap="none">
                <a:solidFill>
                  <a:srgbClr val="000099"/>
                </a:solidFill>
                <a:latin typeface="Cabin"/>
                <a:ea typeface="Cabin"/>
                <a:cs typeface="Cabin"/>
                <a:sym typeface="Cabin"/>
              </a:defRPr>
            </a:lvl3pPr>
            <a:lvl4pPr marL="1200150" marR="0" lvl="3" indent="-76200" algn="l" rtl="0">
              <a:spcBef>
                <a:spcPts val="300"/>
              </a:spcBef>
              <a:spcAft>
                <a:spcPts val="0"/>
              </a:spcAft>
              <a:buClr>
                <a:srgbClr val="000099"/>
              </a:buClr>
              <a:buSzPct val="100000"/>
              <a:buFont typeface="Arial"/>
              <a:buChar char="–"/>
              <a:defRPr sz="1500" b="0" i="0" u="none" strike="noStrike" cap="none">
                <a:solidFill>
                  <a:srgbClr val="000099"/>
                </a:solidFill>
                <a:latin typeface="Cabin"/>
                <a:ea typeface="Cabin"/>
                <a:cs typeface="Cabin"/>
                <a:sym typeface="Cabin"/>
              </a:defRPr>
            </a:lvl4pPr>
            <a:lvl5pPr marL="1543050" marR="0" lvl="4" indent="-76200" algn="l" rtl="0">
              <a:spcBef>
                <a:spcPts val="300"/>
              </a:spcBef>
              <a:spcAft>
                <a:spcPts val="0"/>
              </a:spcAft>
              <a:buClr>
                <a:srgbClr val="000099"/>
              </a:buClr>
              <a:buSzPct val="100000"/>
              <a:buFont typeface="Arial"/>
              <a:buChar char="»"/>
              <a:defRPr sz="1500" b="0" i="0" u="none" strike="noStrike" cap="none">
                <a:solidFill>
                  <a:srgbClr val="000099"/>
                </a:solidFill>
                <a:latin typeface="Cabin"/>
                <a:ea typeface="Cabin"/>
                <a:cs typeface="Cabin"/>
                <a:sym typeface="Cabin"/>
              </a:defRPr>
            </a:lvl5pPr>
            <a:lvl6pPr marL="1885950" marR="0" lvl="5" indent="-76200" algn="l" rtl="0">
              <a:spcBef>
                <a:spcPts val="300"/>
              </a:spcBef>
              <a:buClr>
                <a:schemeClr val="dk1"/>
              </a:buClr>
              <a:buSzPct val="100000"/>
              <a:buFont typeface="Arial"/>
              <a:buChar char="•"/>
              <a:defRPr sz="1500" b="0" i="0" u="none" strike="noStrike" cap="none">
                <a:solidFill>
                  <a:schemeClr val="dk1"/>
                </a:solidFill>
                <a:latin typeface="Arial"/>
                <a:ea typeface="Arial"/>
                <a:cs typeface="Arial"/>
                <a:sym typeface="Arial"/>
              </a:defRPr>
            </a:lvl6pPr>
            <a:lvl7pPr marL="2228850" marR="0" lvl="6" indent="-76200" algn="l" rtl="0">
              <a:spcBef>
                <a:spcPts val="300"/>
              </a:spcBef>
              <a:buClr>
                <a:schemeClr val="dk1"/>
              </a:buClr>
              <a:buSzPct val="100000"/>
              <a:buFont typeface="Arial"/>
              <a:buChar char="•"/>
              <a:defRPr sz="1500" b="0" i="0" u="none" strike="noStrike" cap="none">
                <a:solidFill>
                  <a:schemeClr val="dk1"/>
                </a:solidFill>
                <a:latin typeface="Arial"/>
                <a:ea typeface="Arial"/>
                <a:cs typeface="Arial"/>
                <a:sym typeface="Arial"/>
              </a:defRPr>
            </a:lvl7pPr>
            <a:lvl8pPr marL="2571750" marR="0" lvl="7" indent="-76200" algn="l" rtl="0">
              <a:spcBef>
                <a:spcPts val="300"/>
              </a:spcBef>
              <a:buClr>
                <a:schemeClr val="dk1"/>
              </a:buClr>
              <a:buSzPct val="100000"/>
              <a:buFont typeface="Arial"/>
              <a:buChar char="•"/>
              <a:defRPr sz="1500" b="0" i="0" u="none" strike="noStrike" cap="none">
                <a:solidFill>
                  <a:schemeClr val="dk1"/>
                </a:solidFill>
                <a:latin typeface="Arial"/>
                <a:ea typeface="Arial"/>
                <a:cs typeface="Arial"/>
                <a:sym typeface="Arial"/>
              </a:defRPr>
            </a:lvl8pPr>
            <a:lvl9pPr marL="2914650" marR="0" lvl="8" indent="-76200" algn="l" rtl="0">
              <a:spcBef>
                <a:spcPts val="300"/>
              </a:spcBef>
              <a:buClr>
                <a:schemeClr val="dk1"/>
              </a:buClr>
              <a:buSzPct val="100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ftr" idx="11"/>
          </p:nvPr>
        </p:nvSpPr>
        <p:spPr>
          <a:xfrm>
            <a:off x="3124201" y="6356352"/>
            <a:ext cx="5105399" cy="365125"/>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900" b="0" i="0" u="none" strike="noStrike" cap="none">
                <a:solidFill>
                  <a:srgbClr val="000099"/>
                </a:solidFill>
                <a:latin typeface="Cabin"/>
                <a:ea typeface="Cabin"/>
                <a:cs typeface="Cabin"/>
                <a:sym typeface="Cabin"/>
              </a:defRPr>
            </a:lvl1pPr>
            <a:lvl2pPr marL="3429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6858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0287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3716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1714500" marR="0" lvl="5" indent="0" algn="l" rtl="0">
              <a:spcBef>
                <a:spcPts val="0"/>
              </a:spcBef>
              <a:buNone/>
              <a:defRPr sz="1800" b="0" i="0" u="none" strike="noStrike" cap="none">
                <a:solidFill>
                  <a:schemeClr val="dk1"/>
                </a:solidFill>
                <a:latin typeface="Arial"/>
                <a:ea typeface="Arial"/>
                <a:cs typeface="Arial"/>
                <a:sym typeface="Arial"/>
              </a:defRPr>
            </a:lvl6pPr>
            <a:lvl7pPr marL="2057400" marR="0" lvl="6" indent="0" algn="l" rtl="0">
              <a:spcBef>
                <a:spcPts val="0"/>
              </a:spcBef>
              <a:buNone/>
              <a:defRPr sz="1800" b="0" i="0" u="none" strike="noStrike" cap="none">
                <a:solidFill>
                  <a:schemeClr val="dk1"/>
                </a:solidFill>
                <a:latin typeface="Arial"/>
                <a:ea typeface="Arial"/>
                <a:cs typeface="Arial"/>
                <a:sym typeface="Arial"/>
              </a:defRPr>
            </a:lvl7pPr>
            <a:lvl8pPr marL="2400300" marR="0" lvl="7" indent="0" algn="l" rtl="0">
              <a:spcBef>
                <a:spcPts val="0"/>
              </a:spcBef>
              <a:buNone/>
              <a:defRPr sz="1800" b="0" i="0" u="none" strike="noStrike" cap="none">
                <a:solidFill>
                  <a:schemeClr val="dk1"/>
                </a:solidFill>
                <a:latin typeface="Arial"/>
                <a:ea typeface="Arial"/>
                <a:cs typeface="Arial"/>
                <a:sym typeface="Arial"/>
              </a:defRPr>
            </a:lvl8pPr>
            <a:lvl9pPr marL="27432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7" name="Shape 37"/>
          <p:cNvSpPr txBox="1">
            <a:spLocks noGrp="1"/>
          </p:cNvSpPr>
          <p:nvPr>
            <p:ph type="sldNum" idx="12"/>
          </p:nvPr>
        </p:nvSpPr>
        <p:spPr>
          <a:xfrm>
            <a:off x="8229600" y="6356352"/>
            <a:ext cx="457200" cy="365125"/>
          </a:xfrm>
          <a:prstGeom prst="rect">
            <a:avLst/>
          </a:prstGeom>
          <a:noFill/>
          <a:ln>
            <a:noFill/>
          </a:ln>
        </p:spPr>
        <p:txBody>
          <a:bodyPr lIns="91425" tIns="45700" rIns="91425" bIns="45700" anchor="ctr" anchorCtr="0">
            <a:noAutofit/>
          </a:bodyPr>
          <a:lstStyle/>
          <a:p>
            <a:pPr>
              <a:buSzPct val="25000"/>
            </a:pPr>
            <a:fld id="{00000000-1234-1234-1234-123412341234}" type="slidenum">
              <a:rPr lang="en-US" smtClean="0">
                <a:solidFill>
                  <a:srgbClr val="000099"/>
                </a:solidFill>
                <a:latin typeface="Cabin"/>
                <a:ea typeface="Cabin"/>
                <a:cs typeface="Cabin"/>
                <a:sym typeface="Cabin"/>
              </a:rPr>
              <a:pPr>
                <a:buSzPct val="25000"/>
              </a:pPr>
              <a:t>‹#›</a:t>
            </a:fld>
            <a:endParaRPr lang="en-US">
              <a:solidFill>
                <a:srgbClr val="000099"/>
              </a:solidFill>
              <a:latin typeface="Cabin"/>
              <a:ea typeface="Cabin"/>
              <a:cs typeface="Cabin"/>
              <a:sym typeface="Cabin"/>
            </a:endParaRPr>
          </a:p>
        </p:txBody>
      </p:sp>
      <p:sp>
        <p:nvSpPr>
          <p:cNvPr id="38" name="Shape 38"/>
          <p:cNvSpPr txBox="1">
            <a:spLocks noGrp="1"/>
          </p:cNvSpPr>
          <p:nvPr>
            <p:ph type="dt" idx="10"/>
          </p:nvPr>
        </p:nvSpPr>
        <p:spPr>
          <a:xfrm>
            <a:off x="1023938" y="6356352"/>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900" b="0" i="0" u="none" strike="noStrike" cap="none">
                <a:solidFill>
                  <a:srgbClr val="000099"/>
                </a:solidFill>
                <a:latin typeface="Cabin"/>
                <a:ea typeface="Cabin"/>
                <a:cs typeface="Cabin"/>
                <a:sym typeface="Cabin"/>
              </a:defRPr>
            </a:lvl1pPr>
            <a:lvl2pPr marL="3429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6858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0287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3716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1714500" marR="0" lvl="5" indent="0" algn="l" rtl="0">
              <a:spcBef>
                <a:spcPts val="0"/>
              </a:spcBef>
              <a:buNone/>
              <a:defRPr sz="1800" b="0" i="0" u="none" strike="noStrike" cap="none">
                <a:solidFill>
                  <a:schemeClr val="dk1"/>
                </a:solidFill>
                <a:latin typeface="Arial"/>
                <a:ea typeface="Arial"/>
                <a:cs typeface="Arial"/>
                <a:sym typeface="Arial"/>
              </a:defRPr>
            </a:lvl6pPr>
            <a:lvl7pPr marL="2057400" marR="0" lvl="6" indent="0" algn="l" rtl="0">
              <a:spcBef>
                <a:spcPts val="0"/>
              </a:spcBef>
              <a:buNone/>
              <a:defRPr sz="1800" b="0" i="0" u="none" strike="noStrike" cap="none">
                <a:solidFill>
                  <a:schemeClr val="dk1"/>
                </a:solidFill>
                <a:latin typeface="Arial"/>
                <a:ea typeface="Arial"/>
                <a:cs typeface="Arial"/>
                <a:sym typeface="Arial"/>
              </a:defRPr>
            </a:lvl7pPr>
            <a:lvl8pPr marL="2400300" marR="0" lvl="7" indent="0" algn="l" rtl="0">
              <a:spcBef>
                <a:spcPts val="0"/>
              </a:spcBef>
              <a:buNone/>
              <a:defRPr sz="1800" b="0" i="0" u="none" strike="noStrike" cap="none">
                <a:solidFill>
                  <a:schemeClr val="dk1"/>
                </a:solidFill>
                <a:latin typeface="Arial"/>
                <a:ea typeface="Arial"/>
                <a:cs typeface="Arial"/>
                <a:sym typeface="Arial"/>
              </a:defRPr>
            </a:lvl8pPr>
            <a:lvl9pPr marL="27432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304357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0_Custom Layou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74637"/>
            <a:ext cx="8229600" cy="11430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2475" b="1" i="0" u="none" strike="noStrike" cap="none">
                <a:solidFill>
                  <a:srgbClr val="990033"/>
                </a:solidFill>
                <a:latin typeface="Cabin"/>
                <a:ea typeface="Cabin"/>
                <a:cs typeface="Cabin"/>
                <a:sym typeface="Cabin"/>
              </a:defRPr>
            </a:lvl1pPr>
            <a:lvl2pPr marL="0" marR="0" lvl="1" indent="0" algn="l" rtl="0">
              <a:spcBef>
                <a:spcPts val="0"/>
              </a:spcBef>
              <a:spcAft>
                <a:spcPts val="0"/>
              </a:spcAft>
              <a:buNone/>
              <a:defRPr sz="2475" b="1" i="0" u="none" strike="noStrike" cap="none">
                <a:solidFill>
                  <a:srgbClr val="990033"/>
                </a:solidFill>
                <a:latin typeface="Cabin"/>
                <a:ea typeface="Cabin"/>
                <a:cs typeface="Cabin"/>
                <a:sym typeface="Cabin"/>
              </a:defRPr>
            </a:lvl2pPr>
            <a:lvl3pPr marL="0" marR="0" lvl="2" indent="0" algn="l" rtl="0">
              <a:spcBef>
                <a:spcPts val="0"/>
              </a:spcBef>
              <a:spcAft>
                <a:spcPts val="0"/>
              </a:spcAft>
              <a:buNone/>
              <a:defRPr sz="2475" b="1" i="0" u="none" strike="noStrike" cap="none">
                <a:solidFill>
                  <a:srgbClr val="990033"/>
                </a:solidFill>
                <a:latin typeface="Cabin"/>
                <a:ea typeface="Cabin"/>
                <a:cs typeface="Cabin"/>
                <a:sym typeface="Cabin"/>
              </a:defRPr>
            </a:lvl3pPr>
            <a:lvl4pPr marL="0" marR="0" lvl="3" indent="0" algn="l" rtl="0">
              <a:spcBef>
                <a:spcPts val="0"/>
              </a:spcBef>
              <a:spcAft>
                <a:spcPts val="0"/>
              </a:spcAft>
              <a:buNone/>
              <a:defRPr sz="2475" b="1" i="0" u="none" strike="noStrike" cap="none">
                <a:solidFill>
                  <a:srgbClr val="990033"/>
                </a:solidFill>
                <a:latin typeface="Cabin"/>
                <a:ea typeface="Cabin"/>
                <a:cs typeface="Cabin"/>
                <a:sym typeface="Cabin"/>
              </a:defRPr>
            </a:lvl4pPr>
            <a:lvl5pPr marL="0" marR="0" lvl="4" indent="0" algn="l" rtl="0">
              <a:spcBef>
                <a:spcPts val="0"/>
              </a:spcBef>
              <a:spcAft>
                <a:spcPts val="0"/>
              </a:spcAft>
              <a:buNone/>
              <a:defRPr sz="2475" b="1" i="0" u="none" strike="noStrike" cap="none">
                <a:solidFill>
                  <a:srgbClr val="990033"/>
                </a:solidFill>
                <a:latin typeface="Cabin"/>
                <a:ea typeface="Cabin"/>
                <a:cs typeface="Cabin"/>
                <a:sym typeface="Cabin"/>
              </a:defRPr>
            </a:lvl5pPr>
            <a:lvl6pPr marL="342900" marR="0" lvl="5" indent="0" algn="l" rtl="0">
              <a:spcBef>
                <a:spcPts val="0"/>
              </a:spcBef>
              <a:spcAft>
                <a:spcPts val="0"/>
              </a:spcAft>
              <a:buNone/>
              <a:defRPr sz="2400" b="0" i="0" u="none" strike="noStrike" cap="none">
                <a:solidFill>
                  <a:srgbClr val="990033"/>
                </a:solidFill>
                <a:latin typeface="Arial"/>
                <a:ea typeface="Arial"/>
                <a:cs typeface="Arial"/>
                <a:sym typeface="Arial"/>
              </a:defRPr>
            </a:lvl6pPr>
            <a:lvl7pPr marL="685800" marR="0" lvl="6" indent="0" algn="l" rtl="0">
              <a:spcBef>
                <a:spcPts val="0"/>
              </a:spcBef>
              <a:spcAft>
                <a:spcPts val="0"/>
              </a:spcAft>
              <a:buNone/>
              <a:defRPr sz="2400" b="0" i="0" u="none" strike="noStrike" cap="none">
                <a:solidFill>
                  <a:srgbClr val="990033"/>
                </a:solidFill>
                <a:latin typeface="Arial"/>
                <a:ea typeface="Arial"/>
                <a:cs typeface="Arial"/>
                <a:sym typeface="Arial"/>
              </a:defRPr>
            </a:lvl7pPr>
            <a:lvl8pPr marL="1028700" marR="0" lvl="7" indent="0" algn="l" rtl="0">
              <a:spcBef>
                <a:spcPts val="0"/>
              </a:spcBef>
              <a:spcAft>
                <a:spcPts val="0"/>
              </a:spcAft>
              <a:buNone/>
              <a:defRPr sz="2400" b="0" i="0" u="none" strike="noStrike" cap="none">
                <a:solidFill>
                  <a:srgbClr val="990033"/>
                </a:solidFill>
                <a:latin typeface="Arial"/>
                <a:ea typeface="Arial"/>
                <a:cs typeface="Arial"/>
                <a:sym typeface="Arial"/>
              </a:defRPr>
            </a:lvl8pPr>
            <a:lvl9pPr marL="1371600" marR="0" lvl="8" indent="0" algn="l" rtl="0">
              <a:spcBef>
                <a:spcPts val="0"/>
              </a:spcBef>
              <a:spcAft>
                <a:spcPts val="0"/>
              </a:spcAft>
              <a:buNone/>
              <a:defRPr sz="2400" b="0" i="0" u="none" strike="noStrike" cap="none">
                <a:solidFill>
                  <a:srgbClr val="990033"/>
                </a:solidFill>
                <a:latin typeface="Arial"/>
                <a:ea typeface="Arial"/>
                <a:cs typeface="Arial"/>
                <a:sym typeface="Arial"/>
              </a:defRPr>
            </a:lvl9pPr>
          </a:lstStyle>
          <a:p>
            <a:endParaRPr/>
          </a:p>
        </p:txBody>
      </p:sp>
      <p:sp>
        <p:nvSpPr>
          <p:cNvPr id="35" name="Shape 35"/>
          <p:cNvSpPr txBox="1">
            <a:spLocks noGrp="1"/>
          </p:cNvSpPr>
          <p:nvPr>
            <p:ph type="body" idx="1"/>
          </p:nvPr>
        </p:nvSpPr>
        <p:spPr>
          <a:xfrm>
            <a:off x="457200" y="1600202"/>
            <a:ext cx="8229600" cy="4525963"/>
          </a:xfrm>
          <a:prstGeom prst="rect">
            <a:avLst/>
          </a:prstGeom>
          <a:noFill/>
          <a:ln>
            <a:noFill/>
          </a:ln>
        </p:spPr>
        <p:txBody>
          <a:bodyPr lIns="91425" tIns="91425" rIns="91425" bIns="91425" anchor="t" anchorCtr="0"/>
          <a:lstStyle>
            <a:lvl1pPr marL="257175" marR="0" lvl="0" indent="-161925" algn="l" rtl="0">
              <a:spcBef>
                <a:spcPts val="300"/>
              </a:spcBef>
              <a:spcAft>
                <a:spcPts val="0"/>
              </a:spcAft>
              <a:buClr>
                <a:srgbClr val="000099"/>
              </a:buClr>
              <a:buSzPct val="100000"/>
              <a:buFont typeface="Arial"/>
              <a:buChar char="•"/>
              <a:defRPr sz="1500" b="0" i="0" u="none" strike="noStrike" cap="none">
                <a:solidFill>
                  <a:srgbClr val="000099"/>
                </a:solidFill>
                <a:latin typeface="Cabin"/>
                <a:ea typeface="Cabin"/>
                <a:cs typeface="Cabin"/>
                <a:sym typeface="Cabin"/>
              </a:defRPr>
            </a:lvl1pPr>
            <a:lvl2pPr marL="557213" marR="0" lvl="1" indent="-119063" algn="l" rtl="0">
              <a:spcBef>
                <a:spcPts val="300"/>
              </a:spcBef>
              <a:spcAft>
                <a:spcPts val="0"/>
              </a:spcAft>
              <a:buClr>
                <a:srgbClr val="000099"/>
              </a:buClr>
              <a:buSzPct val="100000"/>
              <a:buFont typeface="Arial"/>
              <a:buChar char="–"/>
              <a:defRPr sz="1500" b="0" i="0" u="none" strike="noStrike" cap="none">
                <a:solidFill>
                  <a:srgbClr val="000099"/>
                </a:solidFill>
                <a:latin typeface="Cabin"/>
                <a:ea typeface="Cabin"/>
                <a:cs typeface="Cabin"/>
                <a:sym typeface="Cabin"/>
              </a:defRPr>
            </a:lvl2pPr>
            <a:lvl3pPr marL="857250" marR="0" lvl="2" indent="-76200" algn="l" rtl="0">
              <a:spcBef>
                <a:spcPts val="300"/>
              </a:spcBef>
              <a:spcAft>
                <a:spcPts val="0"/>
              </a:spcAft>
              <a:buClr>
                <a:srgbClr val="000099"/>
              </a:buClr>
              <a:buSzPct val="100000"/>
              <a:buFont typeface="Arial"/>
              <a:buChar char="•"/>
              <a:defRPr sz="1500" b="0" i="0" u="none" strike="noStrike" cap="none">
                <a:solidFill>
                  <a:srgbClr val="000099"/>
                </a:solidFill>
                <a:latin typeface="Cabin"/>
                <a:ea typeface="Cabin"/>
                <a:cs typeface="Cabin"/>
                <a:sym typeface="Cabin"/>
              </a:defRPr>
            </a:lvl3pPr>
            <a:lvl4pPr marL="1200150" marR="0" lvl="3" indent="-76200" algn="l" rtl="0">
              <a:spcBef>
                <a:spcPts val="300"/>
              </a:spcBef>
              <a:spcAft>
                <a:spcPts val="0"/>
              </a:spcAft>
              <a:buClr>
                <a:srgbClr val="000099"/>
              </a:buClr>
              <a:buSzPct val="100000"/>
              <a:buFont typeface="Arial"/>
              <a:buChar char="–"/>
              <a:defRPr sz="1500" b="0" i="0" u="none" strike="noStrike" cap="none">
                <a:solidFill>
                  <a:srgbClr val="000099"/>
                </a:solidFill>
                <a:latin typeface="Cabin"/>
                <a:ea typeface="Cabin"/>
                <a:cs typeface="Cabin"/>
                <a:sym typeface="Cabin"/>
              </a:defRPr>
            </a:lvl4pPr>
            <a:lvl5pPr marL="1543050" marR="0" lvl="4" indent="-76200" algn="l" rtl="0">
              <a:spcBef>
                <a:spcPts val="300"/>
              </a:spcBef>
              <a:spcAft>
                <a:spcPts val="0"/>
              </a:spcAft>
              <a:buClr>
                <a:srgbClr val="000099"/>
              </a:buClr>
              <a:buSzPct val="100000"/>
              <a:buFont typeface="Arial"/>
              <a:buChar char="»"/>
              <a:defRPr sz="1500" b="0" i="0" u="none" strike="noStrike" cap="none">
                <a:solidFill>
                  <a:srgbClr val="000099"/>
                </a:solidFill>
                <a:latin typeface="Cabin"/>
                <a:ea typeface="Cabin"/>
                <a:cs typeface="Cabin"/>
                <a:sym typeface="Cabin"/>
              </a:defRPr>
            </a:lvl5pPr>
            <a:lvl6pPr marL="1885950" marR="0" lvl="5" indent="-76200" algn="l" rtl="0">
              <a:spcBef>
                <a:spcPts val="300"/>
              </a:spcBef>
              <a:buClr>
                <a:schemeClr val="dk1"/>
              </a:buClr>
              <a:buSzPct val="100000"/>
              <a:buFont typeface="Arial"/>
              <a:buChar char="•"/>
              <a:defRPr sz="1500" b="0" i="0" u="none" strike="noStrike" cap="none">
                <a:solidFill>
                  <a:schemeClr val="dk1"/>
                </a:solidFill>
                <a:latin typeface="Arial"/>
                <a:ea typeface="Arial"/>
                <a:cs typeface="Arial"/>
                <a:sym typeface="Arial"/>
              </a:defRPr>
            </a:lvl6pPr>
            <a:lvl7pPr marL="2228850" marR="0" lvl="6" indent="-76200" algn="l" rtl="0">
              <a:spcBef>
                <a:spcPts val="300"/>
              </a:spcBef>
              <a:buClr>
                <a:schemeClr val="dk1"/>
              </a:buClr>
              <a:buSzPct val="100000"/>
              <a:buFont typeface="Arial"/>
              <a:buChar char="•"/>
              <a:defRPr sz="1500" b="0" i="0" u="none" strike="noStrike" cap="none">
                <a:solidFill>
                  <a:schemeClr val="dk1"/>
                </a:solidFill>
                <a:latin typeface="Arial"/>
                <a:ea typeface="Arial"/>
                <a:cs typeface="Arial"/>
                <a:sym typeface="Arial"/>
              </a:defRPr>
            </a:lvl7pPr>
            <a:lvl8pPr marL="2571750" marR="0" lvl="7" indent="-76200" algn="l" rtl="0">
              <a:spcBef>
                <a:spcPts val="300"/>
              </a:spcBef>
              <a:buClr>
                <a:schemeClr val="dk1"/>
              </a:buClr>
              <a:buSzPct val="100000"/>
              <a:buFont typeface="Arial"/>
              <a:buChar char="•"/>
              <a:defRPr sz="1500" b="0" i="0" u="none" strike="noStrike" cap="none">
                <a:solidFill>
                  <a:schemeClr val="dk1"/>
                </a:solidFill>
                <a:latin typeface="Arial"/>
                <a:ea typeface="Arial"/>
                <a:cs typeface="Arial"/>
                <a:sym typeface="Arial"/>
              </a:defRPr>
            </a:lvl8pPr>
            <a:lvl9pPr marL="2914650" marR="0" lvl="8" indent="-76200" algn="l" rtl="0">
              <a:spcBef>
                <a:spcPts val="300"/>
              </a:spcBef>
              <a:buClr>
                <a:schemeClr val="dk1"/>
              </a:buClr>
              <a:buSzPct val="1000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ftr" idx="11"/>
          </p:nvPr>
        </p:nvSpPr>
        <p:spPr>
          <a:xfrm>
            <a:off x="3124201" y="6356352"/>
            <a:ext cx="5105399" cy="365125"/>
          </a:xfrm>
          <a:prstGeom prst="rect">
            <a:avLst/>
          </a:prstGeom>
          <a:noFill/>
          <a:ln>
            <a:noFill/>
          </a:ln>
        </p:spPr>
        <p:txBody>
          <a:bodyPr lIns="91425" tIns="91425" rIns="91425" bIns="91425" anchor="ctr" anchorCtr="0"/>
          <a:lstStyle>
            <a:lvl1pPr marL="0" marR="0" lvl="0" indent="0" algn="r" rtl="0">
              <a:spcBef>
                <a:spcPts val="0"/>
              </a:spcBef>
              <a:spcAft>
                <a:spcPts val="0"/>
              </a:spcAft>
              <a:buNone/>
              <a:defRPr sz="900" b="0" i="0" u="none" strike="noStrike" cap="none">
                <a:solidFill>
                  <a:srgbClr val="000099"/>
                </a:solidFill>
                <a:latin typeface="Cabin"/>
                <a:ea typeface="Cabin"/>
                <a:cs typeface="Cabin"/>
                <a:sym typeface="Cabin"/>
              </a:defRPr>
            </a:lvl1pPr>
            <a:lvl2pPr marL="3429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6858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0287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3716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1714500" marR="0" lvl="5" indent="0" algn="l" rtl="0">
              <a:spcBef>
                <a:spcPts val="0"/>
              </a:spcBef>
              <a:buNone/>
              <a:defRPr sz="1800" b="0" i="0" u="none" strike="noStrike" cap="none">
                <a:solidFill>
                  <a:schemeClr val="dk1"/>
                </a:solidFill>
                <a:latin typeface="Arial"/>
                <a:ea typeface="Arial"/>
                <a:cs typeface="Arial"/>
                <a:sym typeface="Arial"/>
              </a:defRPr>
            </a:lvl6pPr>
            <a:lvl7pPr marL="2057400" marR="0" lvl="6" indent="0" algn="l" rtl="0">
              <a:spcBef>
                <a:spcPts val="0"/>
              </a:spcBef>
              <a:buNone/>
              <a:defRPr sz="1800" b="0" i="0" u="none" strike="noStrike" cap="none">
                <a:solidFill>
                  <a:schemeClr val="dk1"/>
                </a:solidFill>
                <a:latin typeface="Arial"/>
                <a:ea typeface="Arial"/>
                <a:cs typeface="Arial"/>
                <a:sym typeface="Arial"/>
              </a:defRPr>
            </a:lvl7pPr>
            <a:lvl8pPr marL="2400300" marR="0" lvl="7" indent="0" algn="l" rtl="0">
              <a:spcBef>
                <a:spcPts val="0"/>
              </a:spcBef>
              <a:buNone/>
              <a:defRPr sz="1800" b="0" i="0" u="none" strike="noStrike" cap="none">
                <a:solidFill>
                  <a:schemeClr val="dk1"/>
                </a:solidFill>
                <a:latin typeface="Arial"/>
                <a:ea typeface="Arial"/>
                <a:cs typeface="Arial"/>
                <a:sym typeface="Arial"/>
              </a:defRPr>
            </a:lvl8pPr>
            <a:lvl9pPr marL="27432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7" name="Shape 37"/>
          <p:cNvSpPr txBox="1">
            <a:spLocks noGrp="1"/>
          </p:cNvSpPr>
          <p:nvPr>
            <p:ph type="sldNum" idx="12"/>
          </p:nvPr>
        </p:nvSpPr>
        <p:spPr>
          <a:xfrm>
            <a:off x="8229600" y="6356352"/>
            <a:ext cx="457200" cy="365125"/>
          </a:xfrm>
          <a:prstGeom prst="rect">
            <a:avLst/>
          </a:prstGeom>
          <a:noFill/>
          <a:ln>
            <a:noFill/>
          </a:ln>
        </p:spPr>
        <p:txBody>
          <a:bodyPr lIns="91425" tIns="45700" rIns="91425" bIns="45700" anchor="ctr" anchorCtr="0">
            <a:noAutofit/>
          </a:bodyPr>
          <a:lstStyle/>
          <a:p>
            <a:pPr>
              <a:buSzPct val="25000"/>
            </a:pPr>
            <a:fld id="{00000000-1234-1234-1234-123412341234}" type="slidenum">
              <a:rPr lang="en-US" smtClean="0">
                <a:solidFill>
                  <a:srgbClr val="000099"/>
                </a:solidFill>
                <a:latin typeface="Cabin"/>
                <a:ea typeface="Cabin"/>
                <a:cs typeface="Cabin"/>
                <a:sym typeface="Cabin"/>
              </a:rPr>
              <a:pPr>
                <a:buSzPct val="25000"/>
              </a:pPr>
              <a:t>‹#›</a:t>
            </a:fld>
            <a:endParaRPr lang="en-US">
              <a:solidFill>
                <a:srgbClr val="000099"/>
              </a:solidFill>
              <a:latin typeface="Cabin"/>
              <a:ea typeface="Cabin"/>
              <a:cs typeface="Cabin"/>
              <a:sym typeface="Cabin"/>
            </a:endParaRPr>
          </a:p>
        </p:txBody>
      </p:sp>
      <p:sp>
        <p:nvSpPr>
          <p:cNvPr id="38" name="Shape 38"/>
          <p:cNvSpPr txBox="1">
            <a:spLocks noGrp="1"/>
          </p:cNvSpPr>
          <p:nvPr>
            <p:ph type="dt" idx="10"/>
          </p:nvPr>
        </p:nvSpPr>
        <p:spPr>
          <a:xfrm>
            <a:off x="1023938" y="6356352"/>
            <a:ext cx="2133599"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900" b="0" i="0" u="none" strike="noStrike" cap="none">
                <a:solidFill>
                  <a:srgbClr val="000099"/>
                </a:solidFill>
                <a:latin typeface="Cabin"/>
                <a:ea typeface="Cabin"/>
                <a:cs typeface="Cabin"/>
                <a:sym typeface="Cabin"/>
              </a:defRPr>
            </a:lvl1pPr>
            <a:lvl2pPr marL="3429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6858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0287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3716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1714500" marR="0" lvl="5" indent="0" algn="l" rtl="0">
              <a:spcBef>
                <a:spcPts val="0"/>
              </a:spcBef>
              <a:buNone/>
              <a:defRPr sz="1800" b="0" i="0" u="none" strike="noStrike" cap="none">
                <a:solidFill>
                  <a:schemeClr val="dk1"/>
                </a:solidFill>
                <a:latin typeface="Arial"/>
                <a:ea typeface="Arial"/>
                <a:cs typeface="Arial"/>
                <a:sym typeface="Arial"/>
              </a:defRPr>
            </a:lvl6pPr>
            <a:lvl7pPr marL="2057400" marR="0" lvl="6" indent="0" algn="l" rtl="0">
              <a:spcBef>
                <a:spcPts val="0"/>
              </a:spcBef>
              <a:buNone/>
              <a:defRPr sz="1800" b="0" i="0" u="none" strike="noStrike" cap="none">
                <a:solidFill>
                  <a:schemeClr val="dk1"/>
                </a:solidFill>
                <a:latin typeface="Arial"/>
                <a:ea typeface="Arial"/>
                <a:cs typeface="Arial"/>
                <a:sym typeface="Arial"/>
              </a:defRPr>
            </a:lvl7pPr>
            <a:lvl8pPr marL="2400300" marR="0" lvl="7" indent="0" algn="l" rtl="0">
              <a:spcBef>
                <a:spcPts val="0"/>
              </a:spcBef>
              <a:buNone/>
              <a:defRPr sz="1800" b="0" i="0" u="none" strike="noStrike" cap="none">
                <a:solidFill>
                  <a:schemeClr val="dk1"/>
                </a:solidFill>
                <a:latin typeface="Arial"/>
                <a:ea typeface="Arial"/>
                <a:cs typeface="Arial"/>
                <a:sym typeface="Arial"/>
              </a:defRPr>
            </a:lvl8pPr>
            <a:lvl9pPr marL="27432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612062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graphic righ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288085"/>
            <a:ext cx="9144000" cy="5181600"/>
          </a:xfrm>
          <a:prstGeom prst="rect">
            <a:avLst/>
          </a:prstGeom>
        </p:spPr>
      </p:pic>
      <p:sp>
        <p:nvSpPr>
          <p:cNvPr id="8" name="Rectangle 7"/>
          <p:cNvSpPr/>
          <p:nvPr userDrawn="1"/>
        </p:nvSpPr>
        <p:spPr>
          <a:xfrm>
            <a:off x="0" y="1295400"/>
            <a:ext cx="9144000" cy="3733800"/>
          </a:xfrm>
          <a:prstGeom prst="rect">
            <a:avLst/>
          </a:prstGeom>
          <a:gradFill>
            <a:gsLst>
              <a:gs pos="0">
                <a:schemeClr val="bg1">
                  <a:alpha val="0"/>
                </a:schemeClr>
              </a:gs>
              <a:gs pos="100000">
                <a:schemeClr val="bg1"/>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274638"/>
            <a:ext cx="8305800" cy="868362"/>
          </a:xfrm>
        </p:spPr>
        <p:txBody>
          <a:bodyPr/>
          <a:lstStyle/>
          <a:p>
            <a:r>
              <a:rPr lang="en-US" dirty="0"/>
              <a:t>Click to edit Master title style</a:t>
            </a:r>
          </a:p>
        </p:txBody>
      </p:sp>
      <p:sp>
        <p:nvSpPr>
          <p:cNvPr id="3" name="Content Placeholder 2"/>
          <p:cNvSpPr>
            <a:spLocks noGrp="1"/>
          </p:cNvSpPr>
          <p:nvPr>
            <p:ph idx="1"/>
          </p:nvPr>
        </p:nvSpPr>
        <p:spPr>
          <a:xfrm>
            <a:off x="457200" y="1600200"/>
            <a:ext cx="8305800" cy="4525963"/>
          </a:xfrm>
        </p:spPr>
        <p:txBody>
          <a:bodyPr/>
          <a:lstStyle>
            <a:lvl1pPr>
              <a:spcBef>
                <a:spcPts val="600"/>
              </a:spcBef>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14"/>
          <p:cNvSpPr>
            <a:spLocks noGrp="1"/>
          </p:cNvSpPr>
          <p:nvPr>
            <p:ph type="ftr" sz="quarter" idx="3"/>
          </p:nvPr>
        </p:nvSpPr>
        <p:spPr>
          <a:xfrm>
            <a:off x="3124200" y="6501490"/>
            <a:ext cx="2895600" cy="365125"/>
          </a:xfrm>
          <a:prstGeom prst="rect">
            <a:avLst/>
          </a:prstGeom>
        </p:spPr>
        <p:txBody>
          <a:bodyPr vert="horz" lIns="91440" tIns="45720" rIns="91440" bIns="45720" rtlCol="0" anchor="ctr"/>
          <a:lstStyle>
            <a:lvl1pPr algn="ctr">
              <a:defRPr sz="900">
                <a:solidFill>
                  <a:schemeClr val="bg1"/>
                </a:solidFill>
              </a:defRPr>
            </a:lvl1pPr>
          </a:lstStyle>
          <a:p>
            <a:r>
              <a:rPr lang="en-US"/>
              <a:t>footer</a:t>
            </a:r>
            <a:endParaRPr lang="en-CA" dirty="0"/>
          </a:p>
        </p:txBody>
      </p:sp>
      <p:sp>
        <p:nvSpPr>
          <p:cNvPr id="14" name="Slide Number Placeholder 15"/>
          <p:cNvSpPr>
            <a:spLocks noGrp="1"/>
          </p:cNvSpPr>
          <p:nvPr>
            <p:ph type="sldNum" sz="quarter" idx="4"/>
          </p:nvPr>
        </p:nvSpPr>
        <p:spPr>
          <a:xfrm>
            <a:off x="406399" y="6501490"/>
            <a:ext cx="1124857" cy="365125"/>
          </a:xfrm>
          <a:prstGeom prst="rect">
            <a:avLst/>
          </a:prstGeom>
        </p:spPr>
        <p:txBody>
          <a:bodyPr vert="horz" lIns="91440" tIns="45720" rIns="91440" bIns="45720" rtlCol="0" anchor="ctr"/>
          <a:lstStyle>
            <a:lvl1pPr algn="l">
              <a:defRPr sz="900" b="1">
                <a:solidFill>
                  <a:schemeClr val="bg1"/>
                </a:solidFill>
              </a:defRPr>
            </a:lvl1pPr>
          </a:lstStyle>
          <a:p>
            <a:fld id="{EE130977-E003-4530-AE2B-3769B03D859D}" type="slidenum">
              <a:rPr lang="en-CA" smtClean="0"/>
              <a:pPr/>
              <a:t>‹#›</a:t>
            </a:fld>
            <a:endParaRPr lang="en-CA"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14"/>
          <p:cNvSpPr>
            <a:spLocks noGrp="1"/>
          </p:cNvSpPr>
          <p:nvPr>
            <p:ph type="ftr" sz="quarter" idx="3"/>
          </p:nvPr>
        </p:nvSpPr>
        <p:spPr>
          <a:xfrm>
            <a:off x="3124200" y="6501490"/>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solidFill>
                  <a:schemeClr val="bg1"/>
                </a:solidFill>
              </a:rPr>
              <a:t>footer</a:t>
            </a:r>
            <a:endParaRPr lang="en-CA" dirty="0">
              <a:solidFill>
                <a:schemeClr val="bg1"/>
              </a:solidFill>
            </a:endParaRPr>
          </a:p>
        </p:txBody>
      </p:sp>
      <p:sp>
        <p:nvSpPr>
          <p:cNvPr id="11" name="Slide Number Placeholder 15"/>
          <p:cNvSpPr>
            <a:spLocks noGrp="1"/>
          </p:cNvSpPr>
          <p:nvPr>
            <p:ph type="sldNum" sz="quarter" idx="4"/>
          </p:nvPr>
        </p:nvSpPr>
        <p:spPr>
          <a:xfrm>
            <a:off x="406399" y="6501490"/>
            <a:ext cx="1124857" cy="365125"/>
          </a:xfrm>
          <a:prstGeom prst="rect">
            <a:avLst/>
          </a:prstGeom>
        </p:spPr>
        <p:txBody>
          <a:bodyPr vert="horz" lIns="91440" tIns="45720" rIns="91440" bIns="45720" rtlCol="0" anchor="ctr"/>
          <a:lstStyle>
            <a:lvl1pPr algn="l">
              <a:defRPr sz="900" b="1">
                <a:solidFill>
                  <a:schemeClr val="bg1"/>
                </a:solidFill>
              </a:defRPr>
            </a:lvl1pPr>
          </a:lstStyle>
          <a:p>
            <a:fld id="{EE130977-E003-4530-AE2B-3769B03D859D}" type="slidenum">
              <a:rPr lang="en-CA" smtClean="0"/>
              <a:pPr/>
              <a:t>‹#›</a:t>
            </a:fld>
            <a:endParaRPr lang="en-CA"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14"/>
          <p:cNvSpPr>
            <a:spLocks noGrp="1"/>
          </p:cNvSpPr>
          <p:nvPr>
            <p:ph type="ftr" sz="quarter" idx="10"/>
          </p:nvPr>
        </p:nvSpPr>
        <p:spPr>
          <a:xfrm>
            <a:off x="3124200" y="6501490"/>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solidFill>
                  <a:schemeClr val="bg1"/>
                </a:solidFill>
              </a:rPr>
              <a:t>footer</a:t>
            </a:r>
            <a:endParaRPr lang="en-CA" dirty="0">
              <a:solidFill>
                <a:schemeClr val="bg1"/>
              </a:solidFill>
            </a:endParaRPr>
          </a:p>
        </p:txBody>
      </p:sp>
      <p:sp>
        <p:nvSpPr>
          <p:cNvPr id="12" name="Slide Number Placeholder 15"/>
          <p:cNvSpPr>
            <a:spLocks noGrp="1"/>
          </p:cNvSpPr>
          <p:nvPr>
            <p:ph type="sldNum" sz="quarter" idx="11"/>
          </p:nvPr>
        </p:nvSpPr>
        <p:spPr>
          <a:xfrm>
            <a:off x="406399" y="6501490"/>
            <a:ext cx="1124857" cy="365125"/>
          </a:xfrm>
          <a:prstGeom prst="rect">
            <a:avLst/>
          </a:prstGeom>
        </p:spPr>
        <p:txBody>
          <a:bodyPr vert="horz" lIns="91440" tIns="45720" rIns="91440" bIns="45720" rtlCol="0" anchor="ctr"/>
          <a:lstStyle>
            <a:lvl1pPr algn="l">
              <a:defRPr sz="900" b="1">
                <a:solidFill>
                  <a:schemeClr val="bg1"/>
                </a:solidFill>
              </a:defRPr>
            </a:lvl1pPr>
          </a:lstStyle>
          <a:p>
            <a:fld id="{EE130977-E003-4530-AE2B-3769B03D859D}" type="slidenum">
              <a:rPr lang="en-CA" smtClean="0"/>
              <a:pPr/>
              <a:t>‹#›</a:t>
            </a:fld>
            <a:endParaRPr lang="en-CA"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ark bkgrnd">
    <p:spTree>
      <p:nvGrpSpPr>
        <p:cNvPr id="1" name=""/>
        <p:cNvGrpSpPr/>
        <p:nvPr/>
      </p:nvGrpSpPr>
      <p:grpSpPr>
        <a:xfrm>
          <a:off x="0" y="0"/>
          <a:ext cx="0" cy="0"/>
          <a:chOff x="0" y="0"/>
          <a:chExt cx="0" cy="0"/>
        </a:xfrm>
      </p:grpSpPr>
      <p:pic>
        <p:nvPicPr>
          <p:cNvPr id="6" name="Picture 5" descr="cover-bkgrnd2.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invGray">
          <a:xfrm>
            <a:off x="0" y="0"/>
            <a:ext cx="9144000" cy="6858000"/>
          </a:xfrm>
          <a:prstGeom prst="rect">
            <a:avLst/>
          </a:prstGeom>
        </p:spPr>
      </p:pic>
      <p:sp>
        <p:nvSpPr>
          <p:cNvPr id="8" name="Rectangle 7"/>
          <p:cNvSpPr/>
          <p:nvPr userDrawn="1"/>
        </p:nvSpPr>
        <p:spPr bwMode="invGray">
          <a:xfrm>
            <a:off x="0" y="6477000"/>
            <a:ext cx="9144000" cy="381000"/>
          </a:xfrm>
          <a:prstGeom prst="rect">
            <a:avLst/>
          </a:prstGeom>
          <a:solidFill>
            <a:schemeClr val="tx2">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 name="Title 1"/>
          <p:cNvSpPr>
            <a:spLocks noGrp="1"/>
          </p:cNvSpPr>
          <p:nvPr>
            <p:ph type="title"/>
          </p:nvPr>
        </p:nvSpPr>
        <p:spPr/>
        <p:txBody>
          <a:bodyPr/>
          <a:lstStyle/>
          <a:p>
            <a:r>
              <a:rPr lang="en-US"/>
              <a:t>Click to edit Master title style</a:t>
            </a:r>
          </a:p>
        </p:txBody>
      </p:sp>
      <p:pic>
        <p:nvPicPr>
          <p:cNvPr id="9" name="Picture 8" descr="nrc-logotype-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09640" y="6584730"/>
            <a:ext cx="1219200" cy="191732"/>
          </a:xfrm>
          <a:prstGeom prst="rect">
            <a:avLst/>
          </a:prstGeom>
        </p:spPr>
      </p:pic>
      <p:sp>
        <p:nvSpPr>
          <p:cNvPr id="10" name="Rectangle 9"/>
          <p:cNvSpPr/>
          <p:nvPr userDrawn="1"/>
        </p:nvSpPr>
        <p:spPr bwMode="gray">
          <a:xfrm>
            <a:off x="0" y="6476785"/>
            <a:ext cx="9144000" cy="2743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Footer Placeholder 14"/>
          <p:cNvSpPr>
            <a:spLocks noGrp="1"/>
          </p:cNvSpPr>
          <p:nvPr>
            <p:ph type="ftr" sz="quarter" idx="3"/>
          </p:nvPr>
        </p:nvSpPr>
        <p:spPr>
          <a:xfrm>
            <a:off x="3124200" y="6501490"/>
            <a:ext cx="2895600" cy="365125"/>
          </a:xfrm>
          <a:prstGeom prst="rect">
            <a:avLst/>
          </a:prstGeom>
        </p:spPr>
        <p:txBody>
          <a:bodyPr vert="horz" lIns="91440" tIns="45720" rIns="91440" bIns="45720" rtlCol="0" anchor="ctr"/>
          <a:lstStyle>
            <a:lvl1pPr algn="ctr">
              <a:defRPr sz="900">
                <a:solidFill>
                  <a:schemeClr val="bg1"/>
                </a:solidFill>
              </a:defRPr>
            </a:lvl1pPr>
          </a:lstStyle>
          <a:p>
            <a:r>
              <a:rPr lang="en-US"/>
              <a:t>footer</a:t>
            </a:r>
            <a:endParaRPr lang="en-CA" dirty="0"/>
          </a:p>
        </p:txBody>
      </p:sp>
      <p:sp>
        <p:nvSpPr>
          <p:cNvPr id="14" name="Slide Number Placeholder 15"/>
          <p:cNvSpPr>
            <a:spLocks noGrp="1"/>
          </p:cNvSpPr>
          <p:nvPr>
            <p:ph type="sldNum" sz="quarter" idx="4"/>
          </p:nvPr>
        </p:nvSpPr>
        <p:spPr>
          <a:xfrm>
            <a:off x="406399" y="6501490"/>
            <a:ext cx="1124857" cy="365125"/>
          </a:xfrm>
          <a:prstGeom prst="rect">
            <a:avLst/>
          </a:prstGeom>
        </p:spPr>
        <p:txBody>
          <a:bodyPr vert="horz" lIns="91440" tIns="45720" rIns="91440" bIns="45720" rtlCol="0" anchor="ctr"/>
          <a:lstStyle>
            <a:lvl1pPr algn="l">
              <a:defRPr sz="900" b="1">
                <a:solidFill>
                  <a:schemeClr val="bg1"/>
                </a:solidFill>
              </a:defRPr>
            </a:lvl1pPr>
          </a:lstStyle>
          <a:p>
            <a:fld id="{EE130977-E003-4530-AE2B-3769B03D859D}" type="slidenum">
              <a:rPr lang="en-CA" smtClean="0"/>
              <a:pPr/>
              <a:t>‹#›</a:t>
            </a:fld>
            <a:endParaRPr lang="en-CA"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ghtblue bakgrnd">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gradFill>
            <a:gsLst>
              <a:gs pos="0">
                <a:srgbClr val="89DAFF"/>
              </a:gs>
              <a:gs pos="100000">
                <a:schemeClr val="bg1"/>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userDrawn="1"/>
        </p:nvSpPr>
        <p:spPr bwMode="invGray">
          <a:xfrm>
            <a:off x="0" y="6477000"/>
            <a:ext cx="9144000" cy="381000"/>
          </a:xfrm>
          <a:prstGeom prst="rect">
            <a:avLst/>
          </a:prstGeom>
          <a:solidFill>
            <a:schemeClr val="tx2">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solidFill>
                <a:schemeClr val="bg1"/>
              </a:solidFill>
            </a:endParaRPr>
          </a:p>
        </p:txBody>
      </p:sp>
      <p:pic>
        <p:nvPicPr>
          <p:cNvPr id="9" name="Picture 8" descr="nrc-logotype-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09640" y="6584730"/>
            <a:ext cx="1219200" cy="191732"/>
          </a:xfrm>
          <a:prstGeom prst="rect">
            <a:avLst/>
          </a:prstGeom>
        </p:spPr>
      </p:pic>
      <p:sp>
        <p:nvSpPr>
          <p:cNvPr id="2" name="Title 1"/>
          <p:cNvSpPr>
            <a:spLocks noGrp="1"/>
          </p:cNvSpPr>
          <p:nvPr>
            <p:ph type="title"/>
          </p:nvPr>
        </p:nvSpPr>
        <p:spPr>
          <a:xfrm>
            <a:off x="457200" y="5334000"/>
            <a:ext cx="8305800" cy="868362"/>
          </a:xfrm>
        </p:spPr>
        <p:txBody>
          <a:bodyPr/>
          <a:lstStyle>
            <a:lvl1pPr>
              <a:defRPr>
                <a:solidFill>
                  <a:schemeClr val="tx2">
                    <a:lumMod val="75000"/>
                  </a:schemeClr>
                </a:solidFill>
              </a:defRPr>
            </a:lvl1pPr>
          </a:lstStyle>
          <a:p>
            <a:r>
              <a:rPr lang="en-US" dirty="0"/>
              <a:t>Click to edit Master title style</a:t>
            </a:r>
          </a:p>
        </p:txBody>
      </p:sp>
      <p:sp>
        <p:nvSpPr>
          <p:cNvPr id="10" name="Rectangle 9"/>
          <p:cNvSpPr/>
          <p:nvPr userDrawn="1"/>
        </p:nvSpPr>
        <p:spPr bwMode="gray">
          <a:xfrm>
            <a:off x="0" y="6476785"/>
            <a:ext cx="9144000" cy="2743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Footer Placeholder 14"/>
          <p:cNvSpPr>
            <a:spLocks noGrp="1"/>
          </p:cNvSpPr>
          <p:nvPr>
            <p:ph type="ftr" sz="quarter" idx="3"/>
          </p:nvPr>
        </p:nvSpPr>
        <p:spPr>
          <a:xfrm>
            <a:off x="3124200" y="6501490"/>
            <a:ext cx="2895600" cy="365125"/>
          </a:xfrm>
          <a:prstGeom prst="rect">
            <a:avLst/>
          </a:prstGeom>
        </p:spPr>
        <p:txBody>
          <a:bodyPr vert="horz" lIns="91440" tIns="45720" rIns="91440" bIns="45720" rtlCol="0" anchor="ctr"/>
          <a:lstStyle>
            <a:lvl1pPr algn="ctr">
              <a:defRPr sz="900">
                <a:solidFill>
                  <a:schemeClr val="bg1"/>
                </a:solidFill>
              </a:defRPr>
            </a:lvl1pPr>
          </a:lstStyle>
          <a:p>
            <a:r>
              <a:rPr lang="en-US"/>
              <a:t>footer</a:t>
            </a:r>
            <a:endParaRPr lang="en-CA" dirty="0"/>
          </a:p>
        </p:txBody>
      </p:sp>
      <p:sp>
        <p:nvSpPr>
          <p:cNvPr id="14" name="Slide Number Placeholder 15"/>
          <p:cNvSpPr>
            <a:spLocks noGrp="1"/>
          </p:cNvSpPr>
          <p:nvPr>
            <p:ph type="sldNum" sz="quarter" idx="4"/>
          </p:nvPr>
        </p:nvSpPr>
        <p:spPr>
          <a:xfrm>
            <a:off x="406399" y="6501490"/>
            <a:ext cx="1124857" cy="365125"/>
          </a:xfrm>
          <a:prstGeom prst="rect">
            <a:avLst/>
          </a:prstGeom>
        </p:spPr>
        <p:txBody>
          <a:bodyPr vert="horz" lIns="91440" tIns="45720" rIns="91440" bIns="45720" rtlCol="0" anchor="ctr"/>
          <a:lstStyle>
            <a:lvl1pPr algn="l">
              <a:defRPr sz="900" b="1">
                <a:solidFill>
                  <a:schemeClr val="bg1"/>
                </a:solidFill>
              </a:defRPr>
            </a:lvl1pPr>
          </a:lstStyle>
          <a:p>
            <a:fld id="{EE130977-E003-4530-AE2B-3769B03D859D}" type="slidenum">
              <a:rPr lang="en-CA" smtClean="0"/>
              <a:pPr/>
              <a:t>‹#›</a:t>
            </a:fld>
            <a:endParaRPr lang="en-CA"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o-header">
    <p:spTree>
      <p:nvGrpSpPr>
        <p:cNvPr id="1" name=""/>
        <p:cNvGrpSpPr/>
        <p:nvPr/>
      </p:nvGrpSpPr>
      <p:grpSpPr>
        <a:xfrm>
          <a:off x="0" y="0"/>
          <a:ext cx="0" cy="0"/>
          <a:chOff x="0" y="0"/>
          <a:chExt cx="0" cy="0"/>
        </a:xfrm>
      </p:grpSpPr>
      <p:sp>
        <p:nvSpPr>
          <p:cNvPr id="6" name="Rectangle 5"/>
          <p:cNvSpPr/>
          <p:nvPr userDrawn="1"/>
        </p:nvSpPr>
        <p:spPr bwMode="gray">
          <a:xfrm>
            <a:off x="0" y="0"/>
            <a:ext cx="9144000" cy="647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bwMode="gray">
          <a:xfrm>
            <a:off x="0" y="6476785"/>
            <a:ext cx="9144000" cy="2743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Footer Placeholder 14"/>
          <p:cNvSpPr>
            <a:spLocks noGrp="1"/>
          </p:cNvSpPr>
          <p:nvPr>
            <p:ph type="ftr" sz="quarter" idx="3"/>
          </p:nvPr>
        </p:nvSpPr>
        <p:spPr>
          <a:xfrm>
            <a:off x="3124200" y="6501490"/>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solidFill>
                  <a:schemeClr val="bg1"/>
                </a:solidFill>
              </a:rPr>
              <a:t>footer</a:t>
            </a:r>
            <a:endParaRPr lang="en-CA" dirty="0">
              <a:solidFill>
                <a:schemeClr val="bg1"/>
              </a:solidFill>
            </a:endParaRPr>
          </a:p>
        </p:txBody>
      </p:sp>
      <p:sp>
        <p:nvSpPr>
          <p:cNvPr id="11" name="Slide Number Placeholder 15"/>
          <p:cNvSpPr>
            <a:spLocks noGrp="1"/>
          </p:cNvSpPr>
          <p:nvPr>
            <p:ph type="sldNum" sz="quarter" idx="4"/>
          </p:nvPr>
        </p:nvSpPr>
        <p:spPr>
          <a:xfrm>
            <a:off x="406399" y="6501490"/>
            <a:ext cx="1124857" cy="365125"/>
          </a:xfrm>
          <a:prstGeom prst="rect">
            <a:avLst/>
          </a:prstGeom>
        </p:spPr>
        <p:txBody>
          <a:bodyPr vert="horz" lIns="91440" tIns="45720" rIns="91440" bIns="45720" rtlCol="0" anchor="ctr"/>
          <a:lstStyle>
            <a:lvl1pPr algn="l">
              <a:defRPr sz="900" b="1">
                <a:solidFill>
                  <a:schemeClr val="bg1"/>
                </a:solidFill>
              </a:defRPr>
            </a:lvl1pPr>
          </a:lstStyle>
          <a:p>
            <a:fld id="{EE130977-E003-4530-AE2B-3769B03D859D}" type="slidenum">
              <a:rPr lang="en-CA" smtClean="0"/>
              <a:pPr/>
              <a:t>‹#›</a:t>
            </a:fld>
            <a:endParaRPr lang="en-CA"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Footer Placeholder 14"/>
          <p:cNvSpPr>
            <a:spLocks noGrp="1"/>
          </p:cNvSpPr>
          <p:nvPr>
            <p:ph type="ftr" sz="quarter" idx="3"/>
          </p:nvPr>
        </p:nvSpPr>
        <p:spPr>
          <a:xfrm>
            <a:off x="3124200" y="6501490"/>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solidFill>
                  <a:schemeClr val="bg1"/>
                </a:solidFill>
              </a:rPr>
              <a:t>footer</a:t>
            </a:r>
            <a:endParaRPr lang="en-CA" dirty="0">
              <a:solidFill>
                <a:schemeClr val="bg1"/>
              </a:solidFill>
            </a:endParaRPr>
          </a:p>
        </p:txBody>
      </p:sp>
      <p:sp>
        <p:nvSpPr>
          <p:cNvPr id="7" name="Slide Number Placeholder 15"/>
          <p:cNvSpPr>
            <a:spLocks noGrp="1"/>
          </p:cNvSpPr>
          <p:nvPr>
            <p:ph type="sldNum" sz="quarter" idx="4"/>
          </p:nvPr>
        </p:nvSpPr>
        <p:spPr>
          <a:xfrm>
            <a:off x="406399" y="6501490"/>
            <a:ext cx="1124857" cy="365125"/>
          </a:xfrm>
          <a:prstGeom prst="rect">
            <a:avLst/>
          </a:prstGeom>
        </p:spPr>
        <p:txBody>
          <a:bodyPr vert="horz" lIns="91440" tIns="45720" rIns="91440" bIns="45720" rtlCol="0" anchor="ctr"/>
          <a:lstStyle>
            <a:lvl1pPr algn="l">
              <a:defRPr sz="900" b="1">
                <a:solidFill>
                  <a:schemeClr val="bg1"/>
                </a:solidFill>
              </a:defRPr>
            </a:lvl1pPr>
          </a:lstStyle>
          <a:p>
            <a:fld id="{EE130977-E003-4530-AE2B-3769B03D859D}" type="slidenum">
              <a:rPr lang="en-CA" smtClean="0"/>
              <a:pPr/>
              <a:t>‹#›</a:t>
            </a:fld>
            <a:endParaRPr lang="en-CA" dirty="0"/>
          </a:p>
        </p:txBody>
      </p:sp>
    </p:spTree>
    <p:extLst>
      <p:ext uri="{BB962C8B-B14F-4D97-AF65-F5344CB8AC3E}">
        <p14:creationId xmlns:p14="http://schemas.microsoft.com/office/powerpoint/2010/main" val="4032905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header2.png"/>
          <p:cNvPicPr>
            <a:picLocks noChangeAspect="1"/>
          </p:cNvPicPr>
          <p:nvPr userDrawn="1"/>
        </p:nvPicPr>
        <p:blipFill>
          <a:blip r:embed="rId24" cstate="email">
            <a:extLst>
              <a:ext uri="{28A0092B-C50C-407E-A947-70E740481C1C}">
                <a14:useLocalDpi xmlns:a14="http://schemas.microsoft.com/office/drawing/2010/main"/>
              </a:ext>
            </a:extLst>
          </a:blip>
          <a:srcRect/>
          <a:stretch>
            <a:fillRect/>
          </a:stretch>
        </p:blipFill>
        <p:spPr bwMode="invGray">
          <a:xfrm>
            <a:off x="0" y="0"/>
            <a:ext cx="9144000" cy="1666837"/>
          </a:xfrm>
          <a:prstGeom prst="rect">
            <a:avLst/>
          </a:prstGeom>
        </p:spPr>
      </p:pic>
      <p:sp>
        <p:nvSpPr>
          <p:cNvPr id="7" name="Rectangle 6"/>
          <p:cNvSpPr/>
          <p:nvPr userDrawn="1"/>
        </p:nvSpPr>
        <p:spPr bwMode="invGray">
          <a:xfrm>
            <a:off x="0" y="6477000"/>
            <a:ext cx="9144000" cy="381000"/>
          </a:xfrm>
          <a:prstGeom prst="rect">
            <a:avLst/>
          </a:prstGeom>
          <a:solidFill>
            <a:schemeClr val="tx2">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pic>
        <p:nvPicPr>
          <p:cNvPr id="8" name="Picture 7" descr="nrc-logotype-e.png"/>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7509640" y="6584730"/>
            <a:ext cx="1219200" cy="191732"/>
          </a:xfrm>
          <a:prstGeom prst="rect">
            <a:avLst/>
          </a:prstGeom>
        </p:spPr>
      </p:pic>
      <p:sp>
        <p:nvSpPr>
          <p:cNvPr id="2" name="Title Placeholder 1"/>
          <p:cNvSpPr>
            <a:spLocks noGrp="1"/>
          </p:cNvSpPr>
          <p:nvPr>
            <p:ph type="title"/>
          </p:nvPr>
        </p:nvSpPr>
        <p:spPr>
          <a:xfrm>
            <a:off x="457200" y="274638"/>
            <a:ext cx="8229600" cy="86836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bwMode="gray">
          <a:xfrm>
            <a:off x="0" y="6476785"/>
            <a:ext cx="9144000" cy="2743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Footer Placeholder 14"/>
          <p:cNvSpPr>
            <a:spLocks noGrp="1"/>
          </p:cNvSpPr>
          <p:nvPr>
            <p:ph type="ftr" sz="quarter" idx="3"/>
          </p:nvPr>
        </p:nvSpPr>
        <p:spPr>
          <a:xfrm>
            <a:off x="3124200" y="6501490"/>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solidFill>
                  <a:schemeClr val="bg1"/>
                </a:solidFill>
              </a:rPr>
              <a:t>footer</a:t>
            </a:r>
            <a:endParaRPr lang="en-CA" dirty="0">
              <a:solidFill>
                <a:schemeClr val="bg1"/>
              </a:solidFill>
            </a:endParaRPr>
          </a:p>
        </p:txBody>
      </p:sp>
      <p:sp>
        <p:nvSpPr>
          <p:cNvPr id="16" name="Slide Number Placeholder 15"/>
          <p:cNvSpPr>
            <a:spLocks noGrp="1"/>
          </p:cNvSpPr>
          <p:nvPr>
            <p:ph type="sldNum" sz="quarter" idx="4"/>
          </p:nvPr>
        </p:nvSpPr>
        <p:spPr>
          <a:xfrm>
            <a:off x="406399" y="6501490"/>
            <a:ext cx="1124857" cy="365125"/>
          </a:xfrm>
          <a:prstGeom prst="rect">
            <a:avLst/>
          </a:prstGeom>
        </p:spPr>
        <p:txBody>
          <a:bodyPr vert="horz" lIns="91440" tIns="45720" rIns="91440" bIns="45720" rtlCol="0" anchor="ctr"/>
          <a:lstStyle>
            <a:lvl1pPr algn="l">
              <a:defRPr sz="900" b="1">
                <a:solidFill>
                  <a:schemeClr val="bg1"/>
                </a:solidFill>
              </a:defRPr>
            </a:lvl1pPr>
          </a:lstStyle>
          <a:p>
            <a:fld id="{EE130977-E003-4530-AE2B-3769B03D859D}" type="slidenum">
              <a:rPr lang="en-CA" smtClean="0"/>
              <a:pPr/>
              <a:t>‹#›</a:t>
            </a:fld>
            <a:endParaRPr lang="en-CA"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52" r:id="rId4"/>
    <p:sldLayoutId id="2147483653" r:id="rId5"/>
    <p:sldLayoutId id="2147483657" r:id="rId6"/>
    <p:sldLayoutId id="2147483662" r:id="rId7"/>
    <p:sldLayoutId id="2147483654" r:id="rId8"/>
    <p:sldLayoutId id="2147483663" r:id="rId9"/>
    <p:sldLayoutId id="2147483665"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 id="2147483678" r:id="rId22"/>
  </p:sldLayoutIdLst>
  <p:hf hdr="0" dt="0"/>
  <p:txStyles>
    <p:titleStyle>
      <a:lvl1pPr algn="l" defTabSz="914400" rtl="0" eaLnBrk="1" latinLnBrk="0" hangingPunct="1">
        <a:spcBef>
          <a:spcPct val="0"/>
        </a:spcBef>
        <a:buNone/>
        <a:defRPr sz="2400" b="1" kern="1200">
          <a:solidFill>
            <a:schemeClr val="bg1"/>
          </a:solidFill>
          <a:latin typeface="Arial" pitchFamily="34" charset="0"/>
          <a:ea typeface="+mj-ea"/>
          <a:cs typeface="Arial" pitchFamily="34" charset="0"/>
        </a:defRPr>
      </a:lvl1pPr>
    </p:titleStyle>
    <p:bodyStyle>
      <a:lvl1pPr marL="227013" indent="-227013"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1pPr>
      <a:lvl2pPr marL="461963" indent="-23495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2pPr>
      <a:lvl3pPr marL="687388" indent="-225425"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914400"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1141413"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57.jpeg"/><Relationship Id="rId4" Type="http://schemas.openxmlformats.org/officeDocument/2006/relationships/image" Target="../media/image56.jpg"/></Relationships>
</file>

<file path=ppt/slides/_rels/slide1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60.jpg"/><Relationship Id="rId4" Type="http://schemas.openxmlformats.org/officeDocument/2006/relationships/image" Target="../media/image59.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69.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g"/><Relationship Id="rId3" Type="http://schemas.openxmlformats.org/officeDocument/2006/relationships/image" Target="../media/image8.jpg"/><Relationship Id="rId7" Type="http://schemas.openxmlformats.org/officeDocument/2006/relationships/image" Target="../media/image12.jpg"/><Relationship Id="rId12"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1.jpg"/><Relationship Id="rId11" Type="http://schemas.openxmlformats.org/officeDocument/2006/relationships/image" Target="../media/image16.jpg"/><Relationship Id="rId5" Type="http://schemas.openxmlformats.org/officeDocument/2006/relationships/image" Target="../media/image10.jpg"/><Relationship Id="rId10" Type="http://schemas.openxmlformats.org/officeDocument/2006/relationships/image" Target="../media/image15.jpg"/><Relationship Id="rId4" Type="http://schemas.openxmlformats.org/officeDocument/2006/relationships/image" Target="../media/image9.jpg"/><Relationship Id="rId9" Type="http://schemas.openxmlformats.org/officeDocument/2006/relationships/image" Target="../media/image1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jpe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88.jpeg"/><Relationship Id="rId5" Type="http://schemas.openxmlformats.org/officeDocument/2006/relationships/image" Target="../media/image87.png"/><Relationship Id="rId4" Type="http://schemas.openxmlformats.org/officeDocument/2006/relationships/image" Target="../media/image86.png"/></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90.png"/></Relationships>
</file>

<file path=ppt/slides/_rels/slide34.xml.rels><?xml version="1.0" encoding="UTF-8" standalone="yes"?>
<Relationships xmlns="http://schemas.openxmlformats.org/package/2006/relationships"><Relationship Id="rId3" Type="http://schemas.openxmlformats.org/officeDocument/2006/relationships/image" Target="../media/image91.tiff"/><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91.tiff"/><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93.tiff"/><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102.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splatalogue.net/" TargetMode="External"/><Relationship Id="rId2" Type="http://schemas.openxmlformats.org/officeDocument/2006/relationships/image" Target="../media/image103.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5.tiff"/><Relationship Id="rId5" Type="http://schemas.openxmlformats.org/officeDocument/2006/relationships/image" Target="../media/image24.tiff"/><Relationship Id="rId4" Type="http://schemas.openxmlformats.org/officeDocument/2006/relationships/image" Target="../media/image23.tiff"/></Relationships>
</file>

<file path=ppt/slides/_rels/slide5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6.jpeg"/><Relationship Id="rId21" Type="http://schemas.openxmlformats.org/officeDocument/2006/relationships/image" Target="../media/image44.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notesSlide" Target="../notesSlides/notesSlide5.xml"/><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23" Type="http://schemas.openxmlformats.org/officeDocument/2006/relationships/image" Target="../media/image46.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45.gif"/></Relationships>
</file>

<file path=ppt/slides/_rels/slide6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45.xml"/><Relationship Id="rId1" Type="http://schemas.openxmlformats.org/officeDocument/2006/relationships/slideLayout" Target="../slideLayouts/slideLayout15.xml"/><Relationship Id="rId4" Type="http://schemas.openxmlformats.org/officeDocument/2006/relationships/image" Target="../media/image117.png"/></Relationships>
</file>

<file path=ppt/slides/_rels/slide64.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48.xml"/><Relationship Id="rId1" Type="http://schemas.openxmlformats.org/officeDocument/2006/relationships/slideLayout" Target="../slideLayouts/slideLayout16.xml"/><Relationship Id="rId4" Type="http://schemas.openxmlformats.org/officeDocument/2006/relationships/image" Target="../media/image121.png"/></Relationships>
</file>

<file path=ppt/slides/_rels/slide67.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1.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52.xml"/><Relationship Id="rId1" Type="http://schemas.openxmlformats.org/officeDocument/2006/relationships/slideLayout" Target="../slideLayouts/slideLayout20.xml"/><Relationship Id="rId4" Type="http://schemas.openxmlformats.org/officeDocument/2006/relationships/image" Target="../media/image125.jpg"/></Relationships>
</file>

<file path=ppt/slides/_rels/slide71.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53.xml"/><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49.tiff"/><Relationship Id="rId4" Type="http://schemas.openxmlformats.org/officeDocument/2006/relationships/image" Target="../media/image48.tiff"/></Relationships>
</file>

<file path=ppt/slides/_rels/slide8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0.tiff"/><Relationship Id="rId7" Type="http://schemas.openxmlformats.org/officeDocument/2006/relationships/image" Target="../media/image54.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53.tiff"/><Relationship Id="rId5" Type="http://schemas.openxmlformats.org/officeDocument/2006/relationships/image" Target="../media/image52.jpg"/><Relationship Id="rId4" Type="http://schemas.openxmlformats.org/officeDocument/2006/relationships/image" Target="../media/image5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lma.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0"/>
            <a:ext cx="9156700" cy="6858000"/>
          </a:xfrm>
          <a:prstGeom prst="rect">
            <a:avLst/>
          </a:prstGeom>
        </p:spPr>
      </p:pic>
      <p:sp>
        <p:nvSpPr>
          <p:cNvPr id="11" name="Slide Number Placeholder 10"/>
          <p:cNvSpPr>
            <a:spLocks noGrp="1"/>
          </p:cNvSpPr>
          <p:nvPr>
            <p:ph type="sldNum" sz="quarter" idx="4"/>
          </p:nvPr>
        </p:nvSpPr>
        <p:spPr/>
        <p:txBody>
          <a:bodyPr/>
          <a:lstStyle/>
          <a:p>
            <a:fld id="{EE130977-E003-4530-AE2B-3769B03D859D}" type="slidenum">
              <a:rPr lang="en-CA" smtClean="0"/>
              <a:pPr/>
              <a:t>1</a:t>
            </a:fld>
            <a:endParaRPr lang="en-CA" dirty="0"/>
          </a:p>
        </p:txBody>
      </p:sp>
      <p:sp>
        <p:nvSpPr>
          <p:cNvPr id="7" name="Title 1"/>
          <p:cNvSpPr>
            <a:spLocks noGrp="1"/>
          </p:cNvSpPr>
          <p:nvPr>
            <p:ph type="title"/>
          </p:nvPr>
        </p:nvSpPr>
        <p:spPr>
          <a:xfrm>
            <a:off x="457200" y="274638"/>
            <a:ext cx="8229600" cy="868362"/>
          </a:xfrm>
        </p:spPr>
        <p:txBody>
          <a:bodyPr/>
          <a:lstStyle/>
          <a:p>
            <a:r>
              <a:rPr lang="en-US" dirty="0"/>
              <a:t>ALMA:</a:t>
            </a:r>
            <a:br>
              <a:rPr lang="en-US" dirty="0"/>
            </a:br>
            <a:r>
              <a:rPr lang="en-US" dirty="0"/>
              <a:t>The Atacama Large </a:t>
            </a:r>
            <a:r>
              <a:rPr lang="en-US" dirty="0" err="1"/>
              <a:t>Millimetre</a:t>
            </a:r>
            <a:r>
              <a:rPr lang="en-US" dirty="0"/>
              <a:t>/</a:t>
            </a:r>
            <a:r>
              <a:rPr lang="en-US" dirty="0" err="1"/>
              <a:t>submillimetre</a:t>
            </a:r>
            <a:r>
              <a:rPr lang="en-US" dirty="0"/>
              <a:t> Array</a:t>
            </a:r>
          </a:p>
        </p:txBody>
      </p:sp>
    </p:spTree>
    <p:extLst>
      <p:ext uri="{BB962C8B-B14F-4D97-AF65-F5344CB8AC3E}">
        <p14:creationId xmlns:p14="http://schemas.microsoft.com/office/powerpoint/2010/main" val="1610724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ALMA Organization (Santiago Central Offices)</a:t>
            </a:r>
          </a:p>
        </p:txBody>
      </p:sp>
      <p:sp>
        <p:nvSpPr>
          <p:cNvPr id="11" name="Slide Number Placeholder 10"/>
          <p:cNvSpPr>
            <a:spLocks noGrp="1"/>
          </p:cNvSpPr>
          <p:nvPr>
            <p:ph type="sldNum" sz="quarter" idx="4"/>
          </p:nvPr>
        </p:nvSpPr>
        <p:spPr/>
        <p:txBody>
          <a:bodyPr/>
          <a:lstStyle/>
          <a:p>
            <a:fld id="{EE130977-E003-4530-AE2B-3769B03D859D}" type="slidenum">
              <a:rPr lang="en-CA" smtClean="0"/>
              <a:pPr/>
              <a:t>10</a:t>
            </a:fld>
            <a:endParaRPr lang="en-CA" dirty="0"/>
          </a:p>
        </p:txBody>
      </p:sp>
      <p:sp>
        <p:nvSpPr>
          <p:cNvPr id="12" name="Footer Placeholder 11"/>
          <p:cNvSpPr>
            <a:spLocks noGrp="1"/>
          </p:cNvSpPr>
          <p:nvPr>
            <p:ph type="ftr" sz="quarter" idx="3"/>
          </p:nvPr>
        </p:nvSpPr>
        <p:spPr>
          <a:xfrm>
            <a:off x="2958999" y="6501490"/>
            <a:ext cx="3390819" cy="365125"/>
          </a:xfrm>
        </p:spPr>
        <p:txBody>
          <a:bodyPr/>
          <a:lstStyle/>
          <a:p>
            <a:r>
              <a:rPr lang="en-US" dirty="0"/>
              <a:t>What is ALMA?</a:t>
            </a:r>
          </a:p>
        </p:txBody>
      </p:sp>
      <p:pic>
        <p:nvPicPr>
          <p:cNvPr id="4" name="Picture 3" descr="11791989_10102247659489176_691966190995259473_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330324"/>
            <a:ext cx="4038600" cy="3028950"/>
          </a:xfrm>
          <a:prstGeom prst="rect">
            <a:avLst/>
          </a:prstGeom>
          <a:ln>
            <a:solidFill>
              <a:schemeClr val="tx1"/>
            </a:solidFill>
          </a:ln>
        </p:spPr>
      </p:pic>
      <p:sp>
        <p:nvSpPr>
          <p:cNvPr id="16" name="Rectangle 11"/>
          <p:cNvSpPr>
            <a:spLocks noChangeArrowheads="1"/>
          </p:cNvSpPr>
          <p:nvPr/>
        </p:nvSpPr>
        <p:spPr bwMode="auto">
          <a:xfrm>
            <a:off x="292100" y="4079875"/>
            <a:ext cx="847470" cy="246221"/>
          </a:xfrm>
          <a:prstGeom prst="rect">
            <a:avLst/>
          </a:prstGeom>
          <a:noFill/>
          <a:ln w="9525">
            <a:noFill/>
            <a:miter lim="800000"/>
            <a:headEnd/>
            <a:tailEnd/>
          </a:ln>
          <a:effectLst/>
        </p:spPr>
        <p:txBody>
          <a:bodyPr wrap="none">
            <a:spAutoFit/>
          </a:bodyPr>
          <a:lstStyle/>
          <a:p>
            <a:r>
              <a:rPr lang="en-US" sz="1000" dirty="0">
                <a:solidFill>
                  <a:schemeClr val="bg1"/>
                </a:solidFill>
                <a:effectLst/>
              </a:rPr>
              <a:t>c. Chat Hull</a:t>
            </a:r>
            <a:endParaRPr lang="en-US" sz="1000" dirty="0">
              <a:solidFill>
                <a:schemeClr val="bg1"/>
              </a:solidFill>
              <a:effectLst>
                <a:outerShdw blurRad="38100" dist="38100" dir="2700000" algn="tl">
                  <a:srgbClr val="FFFFFF"/>
                </a:outerShdw>
              </a:effectLst>
            </a:endParaRPr>
          </a:p>
        </p:txBody>
      </p:sp>
      <p:grpSp>
        <p:nvGrpSpPr>
          <p:cNvPr id="20" name="Group 19"/>
          <p:cNvGrpSpPr/>
          <p:nvPr/>
        </p:nvGrpSpPr>
        <p:grpSpPr>
          <a:xfrm>
            <a:off x="2819400" y="3409293"/>
            <a:ext cx="4546600" cy="3050403"/>
            <a:chOff x="4381500" y="1364593"/>
            <a:chExt cx="4546600" cy="3050403"/>
          </a:xfrm>
        </p:grpSpPr>
        <p:pic>
          <p:nvPicPr>
            <p:cNvPr id="5" name="Picture 4" descr="ann1083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1500" y="1364593"/>
              <a:ext cx="4546600" cy="3032547"/>
            </a:xfrm>
            <a:prstGeom prst="rect">
              <a:avLst/>
            </a:prstGeom>
            <a:ln>
              <a:solidFill>
                <a:srgbClr val="000000"/>
              </a:solidFill>
            </a:ln>
          </p:spPr>
        </p:pic>
        <p:sp>
          <p:nvSpPr>
            <p:cNvPr id="17" name="Rectangle 11"/>
            <p:cNvSpPr>
              <a:spLocks noChangeArrowheads="1"/>
            </p:cNvSpPr>
            <p:nvPr/>
          </p:nvSpPr>
          <p:spPr bwMode="auto">
            <a:xfrm>
              <a:off x="8191500" y="4168775"/>
              <a:ext cx="671979" cy="246221"/>
            </a:xfrm>
            <a:prstGeom prst="rect">
              <a:avLst/>
            </a:prstGeom>
            <a:noFill/>
            <a:ln w="9525">
              <a:noFill/>
              <a:miter lim="800000"/>
              <a:headEnd/>
              <a:tailEnd/>
            </a:ln>
            <a:effectLst/>
          </p:spPr>
          <p:txBody>
            <a:bodyPr wrap="none">
              <a:spAutoFit/>
            </a:bodyPr>
            <a:lstStyle/>
            <a:p>
              <a:r>
                <a:rPr lang="en-US" sz="1000" dirty="0">
                  <a:solidFill>
                    <a:schemeClr val="bg1"/>
                  </a:solidFill>
                  <a:effectLst/>
                </a:rPr>
                <a:t>c. ALMA</a:t>
              </a:r>
              <a:endParaRPr lang="en-US" sz="1000" dirty="0">
                <a:solidFill>
                  <a:schemeClr val="bg1"/>
                </a:solidFill>
                <a:effectLst>
                  <a:outerShdw blurRad="38100" dist="38100" dir="2700000" algn="tl">
                    <a:srgbClr val="FFFFFF"/>
                  </a:outerShdw>
                </a:effectLst>
              </a:endParaRPr>
            </a:p>
          </p:txBody>
        </p:sp>
      </p:grpSp>
      <p:sp>
        <p:nvSpPr>
          <p:cNvPr id="3" name="TextBox 2"/>
          <p:cNvSpPr txBox="1"/>
          <p:nvPr/>
        </p:nvSpPr>
        <p:spPr>
          <a:xfrm>
            <a:off x="698500" y="5168900"/>
            <a:ext cx="1521195" cy="369332"/>
          </a:xfrm>
          <a:prstGeom prst="rect">
            <a:avLst/>
          </a:prstGeom>
          <a:noFill/>
        </p:spPr>
        <p:txBody>
          <a:bodyPr wrap="none" rtlCol="0">
            <a:spAutoFit/>
          </a:bodyPr>
          <a:lstStyle/>
          <a:p>
            <a:r>
              <a:rPr lang="en-US" dirty="0"/>
              <a:t>Elev. ~520 m</a:t>
            </a:r>
          </a:p>
        </p:txBody>
      </p:sp>
      <p:pic>
        <p:nvPicPr>
          <p:cNvPr id="1026" name="Picture 2" descr="Sean Dougherty pictured at ALMA in Chile.">
            <a:extLst>
              <a:ext uri="{FF2B5EF4-FFF2-40B4-BE49-F238E27FC236}">
                <a16:creationId xmlns:a16="http://schemas.microsoft.com/office/drawing/2014/main" id="{266B145C-5006-F345-877D-201DEC22ED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3796" y="1330324"/>
            <a:ext cx="5172034" cy="291135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2C6994C-89CB-0B48-B703-9448797E1E20}"/>
              </a:ext>
            </a:extLst>
          </p:cNvPr>
          <p:cNvSpPr txBox="1"/>
          <p:nvPr/>
        </p:nvSpPr>
        <p:spPr>
          <a:xfrm>
            <a:off x="4097700" y="1366828"/>
            <a:ext cx="3437801" cy="369332"/>
          </a:xfrm>
          <a:prstGeom prst="rect">
            <a:avLst/>
          </a:prstGeom>
          <a:noFill/>
        </p:spPr>
        <p:txBody>
          <a:bodyPr wrap="none" rtlCol="0">
            <a:spAutoFit/>
          </a:bodyPr>
          <a:lstStyle/>
          <a:p>
            <a:r>
              <a:rPr lang="en-US" dirty="0"/>
              <a:t>Sean Dougherty, ALMA Director</a:t>
            </a:r>
          </a:p>
        </p:txBody>
      </p:sp>
    </p:spTree>
    <p:extLst>
      <p:ext uri="{BB962C8B-B14F-4D97-AF65-F5344CB8AC3E}">
        <p14:creationId xmlns:p14="http://schemas.microsoft.com/office/powerpoint/2010/main" val="3120278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ALMA Organization (ALMA Regional Centers)</a:t>
            </a:r>
          </a:p>
        </p:txBody>
      </p:sp>
      <p:sp>
        <p:nvSpPr>
          <p:cNvPr id="11" name="Slide Number Placeholder 10"/>
          <p:cNvSpPr>
            <a:spLocks noGrp="1"/>
          </p:cNvSpPr>
          <p:nvPr>
            <p:ph type="sldNum" sz="quarter" idx="4"/>
          </p:nvPr>
        </p:nvSpPr>
        <p:spPr/>
        <p:txBody>
          <a:bodyPr/>
          <a:lstStyle/>
          <a:p>
            <a:fld id="{EE130977-E003-4530-AE2B-3769B03D859D}" type="slidenum">
              <a:rPr lang="en-CA" smtClean="0"/>
              <a:pPr/>
              <a:t>11</a:t>
            </a:fld>
            <a:endParaRPr lang="en-CA" dirty="0"/>
          </a:p>
        </p:txBody>
      </p:sp>
      <p:sp>
        <p:nvSpPr>
          <p:cNvPr id="12" name="Footer Placeholder 11"/>
          <p:cNvSpPr>
            <a:spLocks noGrp="1"/>
          </p:cNvSpPr>
          <p:nvPr>
            <p:ph type="ftr" sz="quarter" idx="3"/>
          </p:nvPr>
        </p:nvSpPr>
        <p:spPr>
          <a:xfrm>
            <a:off x="2958999" y="6501490"/>
            <a:ext cx="3390819" cy="365125"/>
          </a:xfrm>
        </p:spPr>
        <p:txBody>
          <a:bodyPr/>
          <a:lstStyle/>
          <a:p>
            <a:r>
              <a:rPr lang="en-US" dirty="0"/>
              <a:t>What is ALMA?</a:t>
            </a:r>
          </a:p>
        </p:txBody>
      </p:sp>
      <p:pic>
        <p:nvPicPr>
          <p:cNvPr id="4" name="Picture 3" descr="whoswh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800" y="1320800"/>
            <a:ext cx="6769100" cy="2862023"/>
          </a:xfrm>
          <a:prstGeom prst="rect">
            <a:avLst/>
          </a:prstGeom>
          <a:ln>
            <a:solidFill>
              <a:srgbClr val="000000"/>
            </a:solidFill>
          </a:ln>
        </p:spPr>
      </p:pic>
      <p:pic>
        <p:nvPicPr>
          <p:cNvPr id="5" name="Picture 4" descr="stonehall.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599" y="4269230"/>
            <a:ext cx="3276601" cy="2118869"/>
          </a:xfrm>
          <a:prstGeom prst="rect">
            <a:avLst/>
          </a:prstGeom>
          <a:ln>
            <a:solidFill>
              <a:srgbClr val="000000"/>
            </a:solidFill>
          </a:ln>
        </p:spPr>
      </p:pic>
      <p:pic>
        <p:nvPicPr>
          <p:cNvPr id="6" name="Picture 5" descr="fac_victori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399" y="4356100"/>
            <a:ext cx="5308601" cy="1927932"/>
          </a:xfrm>
          <a:prstGeom prst="rect">
            <a:avLst/>
          </a:prstGeom>
          <a:ln>
            <a:solidFill>
              <a:srgbClr val="000000"/>
            </a:solidFill>
          </a:ln>
        </p:spPr>
      </p:pic>
      <p:sp>
        <p:nvSpPr>
          <p:cNvPr id="14" name="Rectangle 11"/>
          <p:cNvSpPr>
            <a:spLocks noChangeArrowheads="1"/>
          </p:cNvSpPr>
          <p:nvPr/>
        </p:nvSpPr>
        <p:spPr bwMode="auto">
          <a:xfrm>
            <a:off x="180499" y="5883275"/>
            <a:ext cx="2108269" cy="523220"/>
          </a:xfrm>
          <a:prstGeom prst="rect">
            <a:avLst/>
          </a:prstGeom>
          <a:noFill/>
          <a:ln w="9525">
            <a:noFill/>
            <a:miter lim="800000"/>
            <a:headEnd/>
            <a:tailEnd/>
          </a:ln>
          <a:effectLst/>
        </p:spPr>
        <p:txBody>
          <a:bodyPr wrap="none">
            <a:spAutoFit/>
          </a:bodyPr>
          <a:lstStyle/>
          <a:p>
            <a:pPr algn="ctr"/>
            <a:r>
              <a:rPr lang="en-US" sz="1400" dirty="0">
                <a:solidFill>
                  <a:schemeClr val="bg1"/>
                </a:solidFill>
              </a:rPr>
              <a:t>NRAO Headquarters, </a:t>
            </a:r>
          </a:p>
          <a:p>
            <a:pPr algn="ctr"/>
            <a:r>
              <a:rPr lang="en-US" sz="1400" dirty="0">
                <a:solidFill>
                  <a:schemeClr val="bg1"/>
                </a:solidFill>
              </a:rPr>
              <a:t>Charlottesville, VA, USA</a:t>
            </a:r>
            <a:endParaRPr lang="en-US" sz="1400" dirty="0">
              <a:solidFill>
                <a:schemeClr val="bg1"/>
              </a:solidFill>
              <a:effectLst>
                <a:outerShdw blurRad="38100" dist="38100" dir="2700000" algn="tl">
                  <a:srgbClr val="FFFFFF"/>
                </a:outerShdw>
              </a:effectLst>
            </a:endParaRPr>
          </a:p>
        </p:txBody>
      </p:sp>
      <p:sp>
        <p:nvSpPr>
          <p:cNvPr id="15" name="Rectangle 11"/>
          <p:cNvSpPr>
            <a:spLocks noChangeArrowheads="1"/>
          </p:cNvSpPr>
          <p:nvPr/>
        </p:nvSpPr>
        <p:spPr bwMode="auto">
          <a:xfrm>
            <a:off x="6992167" y="5794375"/>
            <a:ext cx="1870737" cy="523220"/>
          </a:xfrm>
          <a:prstGeom prst="rect">
            <a:avLst/>
          </a:prstGeom>
          <a:noFill/>
          <a:ln w="9525">
            <a:noFill/>
            <a:miter lim="800000"/>
            <a:headEnd/>
            <a:tailEnd/>
          </a:ln>
          <a:effectLst/>
        </p:spPr>
        <p:txBody>
          <a:bodyPr wrap="none">
            <a:spAutoFit/>
          </a:bodyPr>
          <a:lstStyle/>
          <a:p>
            <a:pPr algn="ctr"/>
            <a:r>
              <a:rPr lang="en-US" sz="1400" dirty="0">
                <a:solidFill>
                  <a:schemeClr val="bg1"/>
                </a:solidFill>
              </a:rPr>
              <a:t>NRC Herzberg</a:t>
            </a:r>
          </a:p>
          <a:p>
            <a:pPr algn="ctr"/>
            <a:r>
              <a:rPr lang="en-US" sz="1400" dirty="0">
                <a:solidFill>
                  <a:schemeClr val="bg1"/>
                </a:solidFill>
              </a:rPr>
              <a:t>Victoria, BC, Canada</a:t>
            </a:r>
            <a:endParaRPr lang="en-US" sz="1400" dirty="0">
              <a:solidFill>
                <a:schemeClr val="bg1"/>
              </a:solidFill>
              <a:effectLst>
                <a:outerShdw blurRad="38100" dist="38100" dir="2700000" algn="tl">
                  <a:srgbClr val="FFFFFF"/>
                </a:outerShdw>
              </a:effectLst>
            </a:endParaRPr>
          </a:p>
        </p:txBody>
      </p:sp>
      <p:sp>
        <p:nvSpPr>
          <p:cNvPr id="7" name="Oval 6"/>
          <p:cNvSpPr/>
          <p:nvPr/>
        </p:nvSpPr>
        <p:spPr>
          <a:xfrm>
            <a:off x="1905000" y="1485900"/>
            <a:ext cx="1803400" cy="1282700"/>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flipH="1">
            <a:off x="1993900" y="2717800"/>
            <a:ext cx="419100" cy="1562100"/>
          </a:xfrm>
          <a:prstGeom prst="line">
            <a:avLst/>
          </a:prstGeom>
          <a:ln w="190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a:stCxn id="7" idx="5"/>
          </p:cNvCxnSpPr>
          <p:nvPr/>
        </p:nvCxnSpPr>
        <p:spPr>
          <a:xfrm>
            <a:off x="3444298" y="2580753"/>
            <a:ext cx="2296102" cy="1749947"/>
          </a:xfrm>
          <a:prstGeom prst="line">
            <a:avLst/>
          </a:prstGeom>
          <a:ln w="190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1651000" y="2514600"/>
            <a:ext cx="518091" cy="369332"/>
          </a:xfrm>
          <a:prstGeom prst="rect">
            <a:avLst/>
          </a:prstGeom>
          <a:noFill/>
        </p:spPr>
        <p:txBody>
          <a:bodyPr wrap="none" rtlCol="0">
            <a:spAutoFit/>
          </a:bodyPr>
          <a:lstStyle/>
          <a:p>
            <a:r>
              <a:rPr lang="en-US" b="1" dirty="0">
                <a:solidFill>
                  <a:srgbClr val="FF0000"/>
                </a:solidFill>
              </a:rPr>
              <a:t>NA</a:t>
            </a:r>
          </a:p>
        </p:txBody>
      </p:sp>
      <p:sp>
        <p:nvSpPr>
          <p:cNvPr id="23" name="TextBox 22"/>
          <p:cNvSpPr txBox="1"/>
          <p:nvPr/>
        </p:nvSpPr>
        <p:spPr>
          <a:xfrm>
            <a:off x="4191000" y="1651000"/>
            <a:ext cx="505329" cy="369332"/>
          </a:xfrm>
          <a:prstGeom prst="rect">
            <a:avLst/>
          </a:prstGeom>
          <a:noFill/>
        </p:spPr>
        <p:txBody>
          <a:bodyPr wrap="none" rtlCol="0">
            <a:spAutoFit/>
          </a:bodyPr>
          <a:lstStyle/>
          <a:p>
            <a:r>
              <a:rPr lang="en-US" b="1" dirty="0">
                <a:solidFill>
                  <a:srgbClr val="FF0000"/>
                </a:solidFill>
              </a:rPr>
              <a:t>EU</a:t>
            </a:r>
          </a:p>
        </p:txBody>
      </p:sp>
      <p:sp>
        <p:nvSpPr>
          <p:cNvPr id="24" name="TextBox 23"/>
          <p:cNvSpPr txBox="1"/>
          <p:nvPr/>
        </p:nvSpPr>
        <p:spPr>
          <a:xfrm>
            <a:off x="6997700" y="2489200"/>
            <a:ext cx="505267" cy="369332"/>
          </a:xfrm>
          <a:prstGeom prst="rect">
            <a:avLst/>
          </a:prstGeom>
          <a:noFill/>
        </p:spPr>
        <p:txBody>
          <a:bodyPr wrap="none" rtlCol="0">
            <a:spAutoFit/>
          </a:bodyPr>
          <a:lstStyle/>
          <a:p>
            <a:r>
              <a:rPr lang="en-US" b="1" dirty="0">
                <a:solidFill>
                  <a:srgbClr val="FF0000"/>
                </a:solidFill>
              </a:rPr>
              <a:t>EA</a:t>
            </a:r>
          </a:p>
        </p:txBody>
      </p:sp>
      <p:sp>
        <p:nvSpPr>
          <p:cNvPr id="25" name="TextBox 24"/>
          <p:cNvSpPr txBox="1"/>
          <p:nvPr/>
        </p:nvSpPr>
        <p:spPr>
          <a:xfrm>
            <a:off x="3314700" y="5041900"/>
            <a:ext cx="454271" cy="646331"/>
          </a:xfrm>
          <a:prstGeom prst="rect">
            <a:avLst/>
          </a:prstGeom>
          <a:noFill/>
        </p:spPr>
        <p:txBody>
          <a:bodyPr wrap="none" rtlCol="0">
            <a:spAutoFit/>
          </a:bodyPr>
          <a:lstStyle/>
          <a:p>
            <a:r>
              <a:rPr lang="en-US" sz="3600" b="1" dirty="0">
                <a:solidFill>
                  <a:srgbClr val="FF0000"/>
                </a:solidFill>
              </a:rPr>
              <a:t>+</a:t>
            </a:r>
          </a:p>
        </p:txBody>
      </p:sp>
      <p:sp>
        <p:nvSpPr>
          <p:cNvPr id="26" name="Rectangle 11"/>
          <p:cNvSpPr>
            <a:spLocks noChangeArrowheads="1"/>
          </p:cNvSpPr>
          <p:nvPr/>
        </p:nvSpPr>
        <p:spPr bwMode="auto">
          <a:xfrm>
            <a:off x="6629400" y="6213475"/>
            <a:ext cx="671979" cy="246221"/>
          </a:xfrm>
          <a:prstGeom prst="rect">
            <a:avLst/>
          </a:prstGeom>
          <a:noFill/>
          <a:ln w="9525">
            <a:noFill/>
            <a:miter lim="800000"/>
            <a:headEnd/>
            <a:tailEnd/>
          </a:ln>
          <a:effectLst/>
        </p:spPr>
        <p:txBody>
          <a:bodyPr wrap="none">
            <a:spAutoFit/>
          </a:bodyPr>
          <a:lstStyle/>
          <a:p>
            <a:r>
              <a:rPr lang="en-US" sz="1000" dirty="0">
                <a:solidFill>
                  <a:schemeClr val="bg1"/>
                </a:solidFill>
                <a:effectLst/>
              </a:rPr>
              <a:t>c. ALMA</a:t>
            </a:r>
            <a:endParaRPr lang="en-US" sz="1000" dirty="0">
              <a:solidFill>
                <a:schemeClr val="bg1"/>
              </a:solidFill>
              <a:effectLst>
                <a:outerShdw blurRad="38100" dist="38100" dir="2700000" algn="tl">
                  <a:srgbClr val="FFFFFF"/>
                </a:outerShdw>
              </a:effectLst>
            </a:endParaRPr>
          </a:p>
        </p:txBody>
      </p:sp>
      <p:sp>
        <p:nvSpPr>
          <p:cNvPr id="27" name="Rectangle 11"/>
          <p:cNvSpPr>
            <a:spLocks noChangeArrowheads="1"/>
          </p:cNvSpPr>
          <p:nvPr/>
        </p:nvSpPr>
        <p:spPr bwMode="auto">
          <a:xfrm>
            <a:off x="2857500" y="6162675"/>
            <a:ext cx="690551" cy="246221"/>
          </a:xfrm>
          <a:prstGeom prst="rect">
            <a:avLst/>
          </a:prstGeom>
          <a:noFill/>
          <a:ln w="9525">
            <a:noFill/>
            <a:miter lim="800000"/>
            <a:headEnd/>
            <a:tailEnd/>
          </a:ln>
          <a:effectLst/>
        </p:spPr>
        <p:txBody>
          <a:bodyPr wrap="none">
            <a:spAutoFit/>
          </a:bodyPr>
          <a:lstStyle/>
          <a:p>
            <a:r>
              <a:rPr lang="en-US" sz="1000" dirty="0">
                <a:solidFill>
                  <a:schemeClr val="bg1"/>
                </a:solidFill>
                <a:effectLst/>
              </a:rPr>
              <a:t>c. NRAO</a:t>
            </a:r>
            <a:endParaRPr lang="en-US" sz="1000" dirty="0">
              <a:solidFill>
                <a:schemeClr val="bg1"/>
              </a:solidFill>
              <a:effectLst>
                <a:outerShdw blurRad="38100" dist="38100" dir="2700000" algn="tl">
                  <a:srgbClr val="FFFFFF"/>
                </a:outerShdw>
              </a:effectLst>
            </a:endParaRPr>
          </a:p>
        </p:txBody>
      </p:sp>
      <p:sp>
        <p:nvSpPr>
          <p:cNvPr id="28" name="Rectangle 11"/>
          <p:cNvSpPr>
            <a:spLocks noChangeArrowheads="1"/>
          </p:cNvSpPr>
          <p:nvPr/>
        </p:nvSpPr>
        <p:spPr bwMode="auto">
          <a:xfrm>
            <a:off x="3543300" y="6035675"/>
            <a:ext cx="597878" cy="246221"/>
          </a:xfrm>
          <a:prstGeom prst="rect">
            <a:avLst/>
          </a:prstGeom>
          <a:noFill/>
          <a:ln w="9525">
            <a:noFill/>
            <a:miter lim="800000"/>
            <a:headEnd/>
            <a:tailEnd/>
          </a:ln>
          <a:effectLst/>
        </p:spPr>
        <p:txBody>
          <a:bodyPr wrap="none">
            <a:spAutoFit/>
          </a:bodyPr>
          <a:lstStyle/>
          <a:p>
            <a:r>
              <a:rPr lang="en-US" sz="1000" dirty="0">
                <a:solidFill>
                  <a:schemeClr val="bg1"/>
                </a:solidFill>
                <a:effectLst/>
              </a:rPr>
              <a:t>c. NRC</a:t>
            </a:r>
            <a:endParaRPr lang="en-US" sz="1000" dirty="0">
              <a:solidFill>
                <a:schemeClr val="bg1"/>
              </a:solidFill>
              <a:effectLst>
                <a:outerShdw blurRad="38100" dist="38100" dir="2700000" algn="tl">
                  <a:srgbClr val="FFFFFF"/>
                </a:outerShdw>
              </a:effectLst>
            </a:endParaRPr>
          </a:p>
        </p:txBody>
      </p:sp>
    </p:spTree>
    <p:extLst>
      <p:ext uri="{BB962C8B-B14F-4D97-AF65-F5344CB8AC3E}">
        <p14:creationId xmlns:p14="http://schemas.microsoft.com/office/powerpoint/2010/main" val="1626716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ALMA Data Flow</a:t>
            </a:r>
          </a:p>
        </p:txBody>
      </p:sp>
      <p:sp>
        <p:nvSpPr>
          <p:cNvPr id="11" name="Slide Number Placeholder 10"/>
          <p:cNvSpPr>
            <a:spLocks noGrp="1"/>
          </p:cNvSpPr>
          <p:nvPr>
            <p:ph type="sldNum" sz="quarter" idx="4"/>
          </p:nvPr>
        </p:nvSpPr>
        <p:spPr/>
        <p:txBody>
          <a:bodyPr/>
          <a:lstStyle/>
          <a:p>
            <a:fld id="{EE130977-E003-4530-AE2B-3769B03D859D}" type="slidenum">
              <a:rPr lang="en-CA" smtClean="0"/>
              <a:pPr/>
              <a:t>12</a:t>
            </a:fld>
            <a:endParaRPr lang="en-CA" dirty="0"/>
          </a:p>
        </p:txBody>
      </p:sp>
      <p:sp>
        <p:nvSpPr>
          <p:cNvPr id="9" name="Content Placeholder 2"/>
          <p:cNvSpPr>
            <a:spLocks noGrp="1"/>
          </p:cNvSpPr>
          <p:nvPr>
            <p:ph idx="1"/>
          </p:nvPr>
        </p:nvSpPr>
        <p:spPr>
          <a:xfrm>
            <a:off x="518080" y="1473198"/>
            <a:ext cx="7978220" cy="4648202"/>
          </a:xfrm>
        </p:spPr>
        <p:txBody>
          <a:bodyPr>
            <a:noAutofit/>
          </a:bodyPr>
          <a:lstStyle/>
          <a:p>
            <a:pPr marL="0" indent="0">
              <a:buNone/>
            </a:pPr>
            <a:r>
              <a:rPr lang="en-US" sz="2800" b="1" dirty="0"/>
              <a:t>1. Array Operations Site (AOS)</a:t>
            </a:r>
          </a:p>
          <a:p>
            <a:pPr marL="0" indent="0">
              <a:buNone/>
            </a:pPr>
            <a:r>
              <a:rPr lang="en-US" sz="2800" dirty="0"/>
              <a:t>       – Antennas + Receivers + </a:t>
            </a:r>
            <a:r>
              <a:rPr lang="en-US" sz="2800" dirty="0" err="1"/>
              <a:t>Correlator</a:t>
            </a:r>
            <a:endParaRPr lang="en-US" dirty="0"/>
          </a:p>
          <a:p>
            <a:pPr marL="0" indent="0">
              <a:buNone/>
            </a:pPr>
            <a:r>
              <a:rPr lang="en-US" sz="2800" b="1" dirty="0"/>
              <a:t>2. Operations Support Facility (OSF)</a:t>
            </a:r>
          </a:p>
          <a:p>
            <a:pPr marL="0" indent="0">
              <a:buNone/>
            </a:pPr>
            <a:r>
              <a:rPr lang="en-US" sz="2800" dirty="0"/>
              <a:t>       – Quality Assurance Level 0 (“QA0”)</a:t>
            </a:r>
          </a:p>
          <a:p>
            <a:pPr marL="0" indent="0">
              <a:buNone/>
            </a:pPr>
            <a:r>
              <a:rPr lang="en-US" sz="2800" b="1" dirty="0"/>
              <a:t>3. Santiago Central Offices (SCO)</a:t>
            </a:r>
          </a:p>
          <a:p>
            <a:pPr marL="0" indent="0">
              <a:buNone/>
            </a:pPr>
            <a:r>
              <a:rPr lang="en-US" sz="2800" dirty="0"/>
              <a:t>       – Quality Assurance Level 1 (“QA1”)</a:t>
            </a:r>
          </a:p>
          <a:p>
            <a:pPr marL="0" indent="0">
              <a:buNone/>
            </a:pPr>
            <a:r>
              <a:rPr lang="en-US" sz="2800" b="1" dirty="0"/>
              <a:t>4. ALMA Regional Center (ARC)</a:t>
            </a:r>
          </a:p>
          <a:p>
            <a:pPr marL="0" indent="0">
              <a:buNone/>
            </a:pPr>
            <a:r>
              <a:rPr lang="en-US" sz="2800" dirty="0"/>
              <a:t>       – Quality Assurance Level 2 (“QA2”)</a:t>
            </a:r>
          </a:p>
          <a:p>
            <a:pPr marL="0" indent="0">
              <a:buNone/>
            </a:pPr>
            <a:r>
              <a:rPr lang="en-US" sz="2800" b="1" dirty="0"/>
              <a:t>5. User (YOU)</a:t>
            </a:r>
          </a:p>
        </p:txBody>
      </p:sp>
      <p:sp>
        <p:nvSpPr>
          <p:cNvPr id="13" name="Footer Placeholder 11"/>
          <p:cNvSpPr>
            <a:spLocks noGrp="1"/>
          </p:cNvSpPr>
          <p:nvPr>
            <p:ph type="ftr" sz="quarter" idx="3"/>
          </p:nvPr>
        </p:nvSpPr>
        <p:spPr>
          <a:xfrm>
            <a:off x="2958999" y="6501490"/>
            <a:ext cx="3390819" cy="365125"/>
          </a:xfrm>
        </p:spPr>
        <p:txBody>
          <a:bodyPr/>
          <a:lstStyle/>
          <a:p>
            <a:r>
              <a:rPr lang="en-US" dirty="0"/>
              <a:t>What is ALMA?</a:t>
            </a:r>
          </a:p>
        </p:txBody>
      </p:sp>
    </p:spTree>
    <p:extLst>
      <p:ext uri="{BB962C8B-B14F-4D97-AF65-F5344CB8AC3E}">
        <p14:creationId xmlns:p14="http://schemas.microsoft.com/office/powerpoint/2010/main" val="2145416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ALMA Level One Science Goals</a:t>
            </a:r>
          </a:p>
        </p:txBody>
      </p:sp>
      <p:sp>
        <p:nvSpPr>
          <p:cNvPr id="11" name="Slide Number Placeholder 10"/>
          <p:cNvSpPr>
            <a:spLocks noGrp="1"/>
          </p:cNvSpPr>
          <p:nvPr>
            <p:ph type="sldNum" sz="quarter" idx="4"/>
          </p:nvPr>
        </p:nvSpPr>
        <p:spPr/>
        <p:txBody>
          <a:bodyPr/>
          <a:lstStyle/>
          <a:p>
            <a:fld id="{EE130977-E003-4530-AE2B-3769B03D859D}" type="slidenum">
              <a:rPr lang="en-CA" smtClean="0"/>
              <a:pPr/>
              <a:t>13</a:t>
            </a:fld>
            <a:endParaRPr lang="en-CA" dirty="0"/>
          </a:p>
        </p:txBody>
      </p:sp>
      <p:sp>
        <p:nvSpPr>
          <p:cNvPr id="9" name="Content Placeholder 2"/>
          <p:cNvSpPr>
            <a:spLocks noGrp="1"/>
          </p:cNvSpPr>
          <p:nvPr>
            <p:ph idx="1"/>
          </p:nvPr>
        </p:nvSpPr>
        <p:spPr>
          <a:xfrm>
            <a:off x="213280" y="1650998"/>
            <a:ext cx="8714820" cy="4292602"/>
          </a:xfrm>
        </p:spPr>
        <p:txBody>
          <a:bodyPr>
            <a:noAutofit/>
          </a:bodyPr>
          <a:lstStyle/>
          <a:p>
            <a:r>
              <a:rPr lang="en-US" sz="2000" dirty="0"/>
              <a:t>The ability to detect spectral line emission from CO or C+ in a normal galaxy like the Milky Way at a redshift of </a:t>
            </a:r>
            <a:r>
              <a:rPr lang="en-US" sz="2000" i="1" dirty="0"/>
              <a:t>z</a:t>
            </a:r>
            <a:r>
              <a:rPr lang="en-US" sz="2000" dirty="0"/>
              <a:t> = 3, in less than 24 hours of observation.</a:t>
            </a:r>
          </a:p>
          <a:p>
            <a:r>
              <a:rPr lang="en-US" sz="2000" dirty="0"/>
              <a:t>The ability to image the gas kinematics in a solar-mass </a:t>
            </a:r>
            <a:r>
              <a:rPr lang="en-US" sz="2000" dirty="0" err="1"/>
              <a:t>protostellar</a:t>
            </a:r>
            <a:r>
              <a:rPr lang="en-US" sz="2000" dirty="0"/>
              <a:t>/ </a:t>
            </a:r>
            <a:r>
              <a:rPr lang="en-US" sz="2000" dirty="0" err="1"/>
              <a:t>protoplanetary</a:t>
            </a:r>
            <a:r>
              <a:rPr lang="en-US" sz="2000" dirty="0"/>
              <a:t> disk at a distance of 150 pc (roughly, the distance of the star-forming clouds in </a:t>
            </a:r>
            <a:r>
              <a:rPr lang="en-US" sz="2000" dirty="0" err="1"/>
              <a:t>Ophiuchus</a:t>
            </a:r>
            <a:r>
              <a:rPr lang="en-US" sz="2000" dirty="0"/>
              <a:t> or Corona </a:t>
            </a:r>
            <a:r>
              <a:rPr lang="en-US" sz="2000" dirty="0" err="1"/>
              <a:t>Australis</a:t>
            </a:r>
            <a:r>
              <a:rPr lang="en-US" sz="2000" dirty="0"/>
              <a:t>), enabling one to study the physical, chemical, and magnetic field structure of the disk and to detect the tidal gaps created by planets undergoing formation.</a:t>
            </a:r>
          </a:p>
          <a:p>
            <a:r>
              <a:rPr lang="en-US" sz="2000" dirty="0"/>
              <a:t>The ability to provide precise images at an angular resolution of 0.1″. Here the term "precise image" means an accurate representation of the sky brightness at all points where the brightness is greater than 0.1% of the peak image brightness. This requirement applies to all sources visible to ALMA that transit at an elevation greater than 20 degrees.</a:t>
            </a:r>
            <a:endParaRPr lang="en-US" sz="2000" b="1" dirty="0"/>
          </a:p>
        </p:txBody>
      </p:sp>
      <p:sp>
        <p:nvSpPr>
          <p:cNvPr id="13" name="Footer Placeholder 11"/>
          <p:cNvSpPr>
            <a:spLocks noGrp="1"/>
          </p:cNvSpPr>
          <p:nvPr>
            <p:ph type="ftr" sz="quarter" idx="3"/>
          </p:nvPr>
        </p:nvSpPr>
        <p:spPr>
          <a:xfrm>
            <a:off x="2958999" y="6501490"/>
            <a:ext cx="3390819" cy="365125"/>
          </a:xfrm>
        </p:spPr>
        <p:txBody>
          <a:bodyPr/>
          <a:lstStyle/>
          <a:p>
            <a:r>
              <a:rPr lang="en-US" dirty="0"/>
              <a:t>What is ALMA?</a:t>
            </a:r>
          </a:p>
        </p:txBody>
      </p:sp>
    </p:spTree>
    <p:extLst>
      <p:ext uri="{BB962C8B-B14F-4D97-AF65-F5344CB8AC3E}">
        <p14:creationId xmlns:p14="http://schemas.microsoft.com/office/powerpoint/2010/main" val="136176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8E0A5-5956-BB4C-94FF-BD8B0DB96E4D}"/>
              </a:ext>
            </a:extLst>
          </p:cNvPr>
          <p:cNvSpPr>
            <a:spLocks noGrp="1"/>
          </p:cNvSpPr>
          <p:nvPr>
            <p:ph type="title"/>
          </p:nvPr>
        </p:nvSpPr>
        <p:spPr/>
        <p:txBody>
          <a:bodyPr/>
          <a:lstStyle/>
          <a:p>
            <a:r>
              <a:rPr lang="en-US" dirty="0"/>
              <a:t>Some cool ALMA images</a:t>
            </a:r>
          </a:p>
        </p:txBody>
      </p:sp>
      <p:pic>
        <p:nvPicPr>
          <p:cNvPr id="7" name="Content Placeholder 6">
            <a:extLst>
              <a:ext uri="{FF2B5EF4-FFF2-40B4-BE49-F238E27FC236}">
                <a16:creationId xmlns:a16="http://schemas.microsoft.com/office/drawing/2014/main" id="{0FA2B882-89F5-974F-B8D9-AAE3BD7549D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49863" y="1397072"/>
            <a:ext cx="3517900" cy="3962400"/>
          </a:xfrm>
        </p:spPr>
      </p:pic>
      <p:sp>
        <p:nvSpPr>
          <p:cNvPr id="4" name="Footer Placeholder 3">
            <a:extLst>
              <a:ext uri="{FF2B5EF4-FFF2-40B4-BE49-F238E27FC236}">
                <a16:creationId xmlns:a16="http://schemas.microsoft.com/office/drawing/2014/main" id="{95EB83ED-36A2-EC4A-8722-415E82179667}"/>
              </a:ext>
            </a:extLst>
          </p:cNvPr>
          <p:cNvSpPr>
            <a:spLocks noGrp="1"/>
          </p:cNvSpPr>
          <p:nvPr>
            <p:ph type="ftr" sz="quarter" idx="3"/>
          </p:nvPr>
        </p:nvSpPr>
        <p:spPr/>
        <p:txBody>
          <a:bodyPr/>
          <a:lstStyle/>
          <a:p>
            <a:r>
              <a:rPr lang="en-US"/>
              <a:t>footer</a:t>
            </a:r>
            <a:endParaRPr lang="en-CA" dirty="0"/>
          </a:p>
        </p:txBody>
      </p:sp>
      <p:sp>
        <p:nvSpPr>
          <p:cNvPr id="5" name="Slide Number Placeholder 4">
            <a:extLst>
              <a:ext uri="{FF2B5EF4-FFF2-40B4-BE49-F238E27FC236}">
                <a16:creationId xmlns:a16="http://schemas.microsoft.com/office/drawing/2014/main" id="{C79FD157-B743-6846-9890-D4C0E28446C0}"/>
              </a:ext>
            </a:extLst>
          </p:cNvPr>
          <p:cNvSpPr>
            <a:spLocks noGrp="1"/>
          </p:cNvSpPr>
          <p:nvPr>
            <p:ph type="sldNum" sz="quarter" idx="4"/>
          </p:nvPr>
        </p:nvSpPr>
        <p:spPr/>
        <p:txBody>
          <a:bodyPr/>
          <a:lstStyle/>
          <a:p>
            <a:fld id="{EE130977-E003-4530-AE2B-3769B03D859D}" type="slidenum">
              <a:rPr lang="en-CA" smtClean="0"/>
              <a:pPr/>
              <a:t>14</a:t>
            </a:fld>
            <a:endParaRPr lang="en-CA" dirty="0"/>
          </a:p>
        </p:txBody>
      </p:sp>
      <p:pic>
        <p:nvPicPr>
          <p:cNvPr id="9" name="Picture 8">
            <a:extLst>
              <a:ext uri="{FF2B5EF4-FFF2-40B4-BE49-F238E27FC236}">
                <a16:creationId xmlns:a16="http://schemas.microsoft.com/office/drawing/2014/main" id="{DE6E5B7E-1717-5D48-944B-63BD532A97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100" y="1397072"/>
            <a:ext cx="4318000" cy="4305300"/>
          </a:xfrm>
          <a:prstGeom prst="rect">
            <a:avLst/>
          </a:prstGeom>
        </p:spPr>
      </p:pic>
      <p:sp>
        <p:nvSpPr>
          <p:cNvPr id="10" name="TextBox 9">
            <a:extLst>
              <a:ext uri="{FF2B5EF4-FFF2-40B4-BE49-F238E27FC236}">
                <a16:creationId xmlns:a16="http://schemas.microsoft.com/office/drawing/2014/main" id="{528E87D3-E431-9743-BE18-D4EE8DB214FE}"/>
              </a:ext>
            </a:extLst>
          </p:cNvPr>
          <p:cNvSpPr txBox="1"/>
          <p:nvPr/>
        </p:nvSpPr>
        <p:spPr>
          <a:xfrm>
            <a:off x="5375564" y="5597236"/>
            <a:ext cx="3435621" cy="369332"/>
          </a:xfrm>
          <a:prstGeom prst="rect">
            <a:avLst/>
          </a:prstGeom>
          <a:noFill/>
        </p:spPr>
        <p:txBody>
          <a:bodyPr wrap="none" rtlCol="0">
            <a:spAutoFit/>
          </a:bodyPr>
          <a:lstStyle/>
          <a:p>
            <a:r>
              <a:rPr lang="en-US" dirty="0"/>
              <a:t>ALMA image of a z=8.38 galaxy</a:t>
            </a:r>
          </a:p>
        </p:txBody>
      </p:sp>
      <p:sp>
        <p:nvSpPr>
          <p:cNvPr id="11" name="TextBox 10">
            <a:extLst>
              <a:ext uri="{FF2B5EF4-FFF2-40B4-BE49-F238E27FC236}">
                <a16:creationId xmlns:a16="http://schemas.microsoft.com/office/drawing/2014/main" id="{70612E93-37EE-4B42-821A-3516C7BE1747}"/>
              </a:ext>
            </a:extLst>
          </p:cNvPr>
          <p:cNvSpPr txBox="1"/>
          <p:nvPr/>
        </p:nvSpPr>
        <p:spPr>
          <a:xfrm>
            <a:off x="665018" y="5966568"/>
            <a:ext cx="2274982" cy="369332"/>
          </a:xfrm>
          <a:prstGeom prst="rect">
            <a:avLst/>
          </a:prstGeom>
          <a:noFill/>
        </p:spPr>
        <p:txBody>
          <a:bodyPr wrap="none" rtlCol="0">
            <a:spAutoFit/>
          </a:bodyPr>
          <a:lstStyle/>
          <a:p>
            <a:r>
              <a:rPr lang="en-US" dirty="0"/>
              <a:t>Protoplanetary disks</a:t>
            </a:r>
          </a:p>
        </p:txBody>
      </p:sp>
    </p:spTree>
    <p:extLst>
      <p:ext uri="{BB962C8B-B14F-4D97-AF65-F5344CB8AC3E}">
        <p14:creationId xmlns:p14="http://schemas.microsoft.com/office/powerpoint/2010/main" val="4278540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7" descr="OSF_and_road.jpeg"/>
          <p:cNvPicPr>
            <a:picLocks noChangeAspect="1"/>
          </p:cNvPicPr>
          <p:nvPr/>
        </p:nvPicPr>
        <p:blipFill>
          <a:blip r:embed="rId3">
            <a:extLst>
              <a:ext uri="{28A0092B-C50C-407E-A947-70E740481C1C}">
                <a14:useLocalDpi xmlns:a14="http://schemas.microsoft.com/office/drawing/2010/main" val="0"/>
              </a:ext>
            </a:extLst>
          </a:blip>
          <a:srcRect b="10606"/>
          <a:stretch>
            <a:fillRect/>
          </a:stretch>
        </p:blipFill>
        <p:spPr bwMode="auto">
          <a:xfrm>
            <a:off x="0" y="2362200"/>
            <a:ext cx="91440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0" y="0"/>
            <a:ext cx="9144000" cy="2362200"/>
          </a:xfrm>
          <a:prstGeom prst="rect">
            <a:avLst/>
          </a:prstGeom>
          <a:gradFill flip="none" rotWithShape="1">
            <a:gsLst>
              <a:gs pos="16000">
                <a:schemeClr val="tx1"/>
              </a:gs>
              <a:gs pos="100000">
                <a:srgbClr val="FFFFFF"/>
              </a:gs>
              <a:gs pos="99000">
                <a:schemeClr val="bg1">
                  <a:lumMod val="75000"/>
                </a:schemeClr>
              </a:gs>
            </a:gsLst>
            <a:lin ang="16200000" scaled="0"/>
            <a:tileRect/>
          </a:gradFill>
        </p:spPr>
        <p:style>
          <a:lnRef idx="1">
            <a:schemeClr val="dk1"/>
          </a:lnRef>
          <a:fillRef idx="3">
            <a:schemeClr val="dk1"/>
          </a:fillRef>
          <a:effectRef idx="2">
            <a:schemeClr val="dk1"/>
          </a:effectRef>
          <a:fontRef idx="minor">
            <a:schemeClr val="lt1"/>
          </a:fontRef>
        </p:style>
        <p:txBody>
          <a:bodyPr anchor="ctr"/>
          <a:lstStyle/>
          <a:p>
            <a:pPr algn="ctr">
              <a:defRPr/>
            </a:pPr>
            <a:endParaRPr lang="en-US"/>
          </a:p>
        </p:txBody>
      </p:sp>
      <p:sp>
        <p:nvSpPr>
          <p:cNvPr id="351235" name="TextBox 8"/>
          <p:cNvSpPr txBox="1">
            <a:spLocks noChangeArrowheads="1"/>
          </p:cNvSpPr>
          <p:nvPr/>
        </p:nvSpPr>
        <p:spPr bwMode="auto">
          <a:xfrm>
            <a:off x="5715000" y="5715000"/>
            <a:ext cx="3351213"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0" hangingPunct="0"/>
            <a:r>
              <a:rPr lang="en-US" sz="1800">
                <a:solidFill>
                  <a:srgbClr val="FFFF33"/>
                </a:solidFill>
              </a:rPr>
              <a:t>Remotely operated from</a:t>
            </a:r>
          </a:p>
          <a:p>
            <a:pPr eaLnBrk="0" hangingPunct="0"/>
            <a:r>
              <a:rPr lang="en-US" sz="1800">
                <a:solidFill>
                  <a:srgbClr val="FFFF33"/>
                </a:solidFill>
              </a:rPr>
              <a:t>OSF Control room</a:t>
            </a:r>
          </a:p>
        </p:txBody>
      </p:sp>
      <p:sp>
        <p:nvSpPr>
          <p:cNvPr id="351236" name="TextBox 11"/>
          <p:cNvSpPr txBox="1">
            <a:spLocks noChangeArrowheads="1"/>
          </p:cNvSpPr>
          <p:nvPr/>
        </p:nvSpPr>
        <p:spPr bwMode="auto">
          <a:xfrm>
            <a:off x="1447800" y="5791200"/>
            <a:ext cx="2111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endParaRPr lang="en-US" sz="2000"/>
          </a:p>
        </p:txBody>
      </p:sp>
      <p:sp>
        <p:nvSpPr>
          <p:cNvPr id="351237" name="TextBox 12"/>
          <p:cNvSpPr txBox="1">
            <a:spLocks noChangeArrowheads="1"/>
          </p:cNvSpPr>
          <p:nvPr/>
        </p:nvSpPr>
        <p:spPr bwMode="auto">
          <a:xfrm>
            <a:off x="1181100" y="920750"/>
            <a:ext cx="67818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2000" dirty="0">
                <a:solidFill>
                  <a:schemeClr val="bg1"/>
                </a:solidFill>
              </a:rPr>
              <a:t>An array of </a:t>
            </a:r>
            <a:r>
              <a:rPr lang="en-US" sz="2000" b="1" dirty="0">
                <a:solidFill>
                  <a:schemeClr val="bg1"/>
                </a:solidFill>
              </a:rPr>
              <a:t>66 antennas,</a:t>
            </a:r>
          </a:p>
          <a:p>
            <a:pPr algn="ctr"/>
            <a:r>
              <a:rPr lang="en-US" sz="2000" b="1" dirty="0">
                <a:solidFill>
                  <a:schemeClr val="bg1"/>
                </a:solidFill>
              </a:rPr>
              <a:t>using </a:t>
            </a:r>
            <a:r>
              <a:rPr lang="en-US" sz="2000" b="1" i="1" dirty="0">
                <a:solidFill>
                  <a:schemeClr val="bg1"/>
                </a:solidFill>
              </a:rPr>
              <a:t>aperture synthesis</a:t>
            </a:r>
            <a:r>
              <a:rPr lang="en-US" sz="2000" i="1" dirty="0">
                <a:solidFill>
                  <a:schemeClr val="bg1"/>
                </a:solidFill>
              </a:rPr>
              <a:t> as a</a:t>
            </a:r>
            <a:r>
              <a:rPr lang="en-US" sz="2000" dirty="0">
                <a:solidFill>
                  <a:schemeClr val="bg1"/>
                </a:solidFill>
              </a:rPr>
              <a:t> “zoom lens”</a:t>
            </a:r>
          </a:p>
          <a:p>
            <a:pPr algn="ctr"/>
            <a:r>
              <a:rPr lang="en-US" sz="2000" dirty="0">
                <a:solidFill>
                  <a:schemeClr val="bg1"/>
                </a:solidFill>
              </a:rPr>
              <a:t>over the </a:t>
            </a:r>
            <a:r>
              <a:rPr lang="en-US" sz="2000" i="1" dirty="0">
                <a:solidFill>
                  <a:schemeClr val="bg1"/>
                </a:solidFill>
              </a:rPr>
              <a:t>entire accessible mm/</a:t>
            </a:r>
            <a:r>
              <a:rPr lang="en-US" sz="2000" i="1" dirty="0" err="1">
                <a:solidFill>
                  <a:schemeClr val="bg1"/>
                </a:solidFill>
              </a:rPr>
              <a:t>submm</a:t>
            </a:r>
            <a:r>
              <a:rPr lang="en-US" sz="2000" i="1" dirty="0">
                <a:solidFill>
                  <a:schemeClr val="bg1"/>
                </a:solidFill>
              </a:rPr>
              <a:t> </a:t>
            </a:r>
            <a:r>
              <a:rPr lang="en-US" sz="2000" dirty="0">
                <a:solidFill>
                  <a:schemeClr val="bg1"/>
                </a:solidFill>
              </a:rPr>
              <a:t>wavelength range up to 1 THz</a:t>
            </a:r>
          </a:p>
        </p:txBody>
      </p:sp>
      <p:pic>
        <p:nvPicPr>
          <p:cNvPr id="35123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1663" y="4038600"/>
            <a:ext cx="5400675" cy="1093788"/>
          </a:xfrm>
          <a:prstGeom prst="rect">
            <a:avLst/>
          </a:prstGeom>
          <a:noFill/>
          <a:ln w="9525">
            <a:solidFill>
              <a:schemeClr val="bg1"/>
            </a:solidFill>
            <a:miter lim="800000"/>
            <a:headEnd/>
            <a:tailEnd/>
          </a:ln>
          <a:effectLst>
            <a:outerShdw dist="139700" dir="2700000" algn="tl" rotWithShape="0">
              <a:srgbClr val="333333">
                <a:alpha val="64998"/>
              </a:srgbClr>
            </a:outerShdw>
          </a:effectLst>
          <a:extLst>
            <a:ext uri="{909E8E84-426E-40dd-AFC4-6F175D3DCCD1}">
              <a14:hiddenFill xmlns:a14="http://schemas.microsoft.com/office/drawing/2010/main" xmlns="">
                <a:solidFill>
                  <a:srgbClr val="FFFFFF"/>
                </a:solidFill>
              </a14:hiddenFill>
            </a:ext>
          </a:extLst>
        </p:spPr>
      </p:pic>
      <p:sp>
        <p:nvSpPr>
          <p:cNvPr id="351239" name="TextBox 12"/>
          <p:cNvSpPr txBox="1">
            <a:spLocks noChangeArrowheads="1"/>
          </p:cNvSpPr>
          <p:nvPr/>
        </p:nvSpPr>
        <p:spPr bwMode="auto">
          <a:xfrm>
            <a:off x="2781300" y="271463"/>
            <a:ext cx="35814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2800" b="1">
                <a:solidFill>
                  <a:srgbClr val="FFC000"/>
                </a:solidFill>
              </a:rPr>
              <a:t>ALMA</a:t>
            </a:r>
          </a:p>
        </p:txBody>
      </p:sp>
      <p:cxnSp>
        <p:nvCxnSpPr>
          <p:cNvPr id="16" name="Straight Arrow Connector 15"/>
          <p:cNvCxnSpPr>
            <a:cxnSpLocks noChangeShapeType="1"/>
          </p:cNvCxnSpPr>
          <p:nvPr/>
        </p:nvCxnSpPr>
        <p:spPr bwMode="auto">
          <a:xfrm rot="10800000">
            <a:off x="5105400" y="5715000"/>
            <a:ext cx="3200400" cy="1588"/>
          </a:xfrm>
          <a:prstGeom prst="straightConnector1">
            <a:avLst/>
          </a:prstGeom>
          <a:noFill/>
          <a:ln w="25400">
            <a:solidFill>
              <a:srgbClr val="FFFF33"/>
            </a:solidFill>
            <a:round/>
            <a:headEnd/>
            <a:tailEnd type="arrow" w="med" len="med"/>
          </a:ln>
          <a:effectLst>
            <a:outerShdw blurRad="63500" dist="20000" dir="5400000" rotWithShape="0">
              <a:srgbClr val="000000">
                <a:alpha val="37999"/>
              </a:srgbClr>
            </a:outerShdw>
          </a:effectLst>
        </p:spPr>
      </p:cxnSp>
      <p:sp>
        <p:nvSpPr>
          <p:cNvPr id="351241" name="TextBox 20"/>
          <p:cNvSpPr txBox="1">
            <a:spLocks noChangeArrowheads="1"/>
          </p:cNvSpPr>
          <p:nvPr/>
        </p:nvSpPr>
        <p:spPr bwMode="auto">
          <a:xfrm>
            <a:off x="1828800" y="4038600"/>
            <a:ext cx="11001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800"/>
              <a:t>At 5000m </a:t>
            </a:r>
          </a:p>
        </p:txBody>
      </p:sp>
      <p:grpSp>
        <p:nvGrpSpPr>
          <p:cNvPr id="2" name="Group 23"/>
          <p:cNvGrpSpPr/>
          <p:nvPr/>
        </p:nvGrpSpPr>
        <p:grpSpPr>
          <a:xfrm>
            <a:off x="250031" y="2514600"/>
            <a:ext cx="8643938" cy="1295400"/>
            <a:chOff x="250031" y="2514600"/>
            <a:chExt cx="8643938" cy="1295400"/>
          </a:xfrm>
          <a:effectLst>
            <a:outerShdw blurRad="279400" dist="38100" dir="2700000">
              <a:srgbClr val="000000">
                <a:alpha val="43000"/>
              </a:srgbClr>
            </a:outerShdw>
          </a:effectLst>
        </p:grpSpPr>
        <p:grpSp>
          <p:nvGrpSpPr>
            <p:cNvPr id="3" name="Group 18"/>
            <p:cNvGrpSpPr/>
            <p:nvPr/>
          </p:nvGrpSpPr>
          <p:grpSpPr>
            <a:xfrm>
              <a:off x="250031" y="2514600"/>
              <a:ext cx="2682875" cy="1295400"/>
              <a:chOff x="250031" y="2362200"/>
              <a:chExt cx="2682875" cy="1295400"/>
            </a:xfrm>
          </p:grpSpPr>
          <p:pic>
            <p:nvPicPr>
              <p:cNvPr id="8202" name="Picture 10"/>
              <p:cNvPicPr>
                <a:picLocks noChangeAspect="1" noChangeArrowheads="1"/>
              </p:cNvPicPr>
              <p:nvPr/>
            </p:nvPicPr>
            <p:blipFill>
              <a:blip r:embed="rId5" cstate="print"/>
              <a:srcRect/>
              <a:stretch>
                <a:fillRect/>
              </a:stretch>
            </p:blipFill>
            <p:spPr bwMode="auto">
              <a:xfrm>
                <a:off x="250031" y="2362200"/>
                <a:ext cx="2682875" cy="1295400"/>
              </a:xfrm>
              <a:prstGeom prst="rect">
                <a:avLst/>
              </a:prstGeom>
              <a:noFill/>
              <a:ln w="9525">
                <a:noFill/>
                <a:miter lim="800000"/>
                <a:headEnd/>
                <a:tailEnd/>
              </a:ln>
            </p:spPr>
          </p:pic>
          <p:sp>
            <p:nvSpPr>
              <p:cNvPr id="22" name="TextBox 21"/>
              <p:cNvSpPr txBox="1">
                <a:spLocks noChangeArrowheads="1"/>
              </p:cNvSpPr>
              <p:nvPr/>
            </p:nvSpPr>
            <p:spPr bwMode="auto">
              <a:xfrm>
                <a:off x="1905000" y="3276600"/>
                <a:ext cx="960119" cy="338554"/>
              </a:xfrm>
              <a:prstGeom prst="rect">
                <a:avLst/>
              </a:prstGeom>
              <a:noFill/>
              <a:ln w="9525">
                <a:noFill/>
                <a:miter lim="800000"/>
                <a:headEnd/>
                <a:tailEnd/>
              </a:ln>
            </p:spPr>
            <p:txBody>
              <a:bodyPr wrap="none">
                <a:spAutoFit/>
              </a:bodyPr>
              <a:lstStyle/>
              <a:p>
                <a:pPr>
                  <a:defRPr/>
                </a:pPr>
                <a:r>
                  <a:rPr lang="en-US" sz="1600" dirty="0">
                    <a:latin typeface="Arial" pitchFamily="-84" charset="0"/>
                    <a:cs typeface="ＭＳ Ｐゴシック" pitchFamily="-84" charset="-128"/>
                  </a:rPr>
                  <a:t>compact</a:t>
                </a:r>
              </a:p>
            </p:txBody>
          </p:sp>
        </p:grpSp>
        <p:grpSp>
          <p:nvGrpSpPr>
            <p:cNvPr id="4" name="Group 19"/>
            <p:cNvGrpSpPr/>
            <p:nvPr/>
          </p:nvGrpSpPr>
          <p:grpSpPr>
            <a:xfrm>
              <a:off x="6172200" y="2514600"/>
              <a:ext cx="2721769" cy="1276350"/>
              <a:chOff x="6172200" y="2362200"/>
              <a:chExt cx="2721769" cy="1276350"/>
            </a:xfrm>
          </p:grpSpPr>
          <p:pic>
            <p:nvPicPr>
              <p:cNvPr id="8203" name="Picture 11"/>
              <p:cNvPicPr>
                <a:picLocks noChangeAspect="1" noChangeArrowheads="1"/>
              </p:cNvPicPr>
              <p:nvPr/>
            </p:nvPicPr>
            <p:blipFill>
              <a:blip r:embed="rId6" cstate="print"/>
              <a:srcRect/>
              <a:stretch>
                <a:fillRect/>
              </a:stretch>
            </p:blipFill>
            <p:spPr bwMode="auto">
              <a:xfrm>
                <a:off x="6193631" y="2362200"/>
                <a:ext cx="2700338" cy="1276350"/>
              </a:xfrm>
              <a:prstGeom prst="rect">
                <a:avLst/>
              </a:prstGeom>
              <a:noFill/>
              <a:ln w="9525">
                <a:noFill/>
                <a:miter lim="800000"/>
                <a:headEnd/>
                <a:tailEnd/>
              </a:ln>
            </p:spPr>
          </p:pic>
          <p:sp>
            <p:nvSpPr>
              <p:cNvPr id="23" name="TextBox 22"/>
              <p:cNvSpPr txBox="1">
                <a:spLocks noChangeArrowheads="1"/>
              </p:cNvSpPr>
              <p:nvPr/>
            </p:nvSpPr>
            <p:spPr bwMode="auto">
              <a:xfrm>
                <a:off x="6172200" y="3276600"/>
                <a:ext cx="2351926" cy="338554"/>
              </a:xfrm>
              <a:prstGeom prst="rect">
                <a:avLst/>
              </a:prstGeom>
              <a:noFill/>
              <a:ln w="9525">
                <a:noFill/>
                <a:miter lim="800000"/>
                <a:headEnd/>
                <a:tailEnd/>
              </a:ln>
            </p:spPr>
            <p:txBody>
              <a:bodyPr wrap="none">
                <a:spAutoFit/>
              </a:bodyPr>
              <a:lstStyle/>
              <a:p>
                <a:pPr>
                  <a:defRPr/>
                </a:pPr>
                <a:r>
                  <a:rPr lang="en-US" sz="1600" dirty="0">
                    <a:latin typeface="Arial" pitchFamily="-84" charset="0"/>
                    <a:cs typeface="ＭＳ Ｐゴシック" pitchFamily="-84" charset="-128"/>
                  </a:rPr>
                  <a:t>Extended – up to 15 km</a:t>
                </a:r>
              </a:p>
            </p:txBody>
          </p:sp>
        </p:grpSp>
      </p:grpSp>
      <p:sp>
        <p:nvSpPr>
          <p:cNvPr id="351243" name="TextBox 16"/>
          <p:cNvSpPr txBox="1">
            <a:spLocks noChangeArrowheads="1"/>
          </p:cNvSpPr>
          <p:nvPr/>
        </p:nvSpPr>
        <p:spPr bwMode="auto">
          <a:xfrm>
            <a:off x="3741738" y="2667000"/>
            <a:ext cx="16605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a:solidFill>
                  <a:srgbClr val="FFFF00"/>
                </a:solidFill>
              </a:rPr>
              <a:t>Built to operate </a:t>
            </a:r>
          </a:p>
          <a:p>
            <a:pPr algn="ctr"/>
            <a:r>
              <a:rPr lang="en-US" sz="2800" b="1">
                <a:solidFill>
                  <a:srgbClr val="FFFF00"/>
                </a:solidFill>
              </a:rPr>
              <a:t>&gt;30 years</a:t>
            </a:r>
          </a:p>
        </p:txBody>
      </p:sp>
      <p:sp>
        <p:nvSpPr>
          <p:cNvPr id="6" name="Slide Number Placeholder 5"/>
          <p:cNvSpPr>
            <a:spLocks noGrp="1"/>
          </p:cNvSpPr>
          <p:nvPr>
            <p:ph type="sldNum" idx="4294967295"/>
          </p:nvPr>
        </p:nvSpPr>
        <p:spPr>
          <a:xfrm>
            <a:off x="8229600" y="6356350"/>
            <a:ext cx="454025" cy="361950"/>
          </a:xfrm>
          <a:prstGeom prst="rect">
            <a:avLst/>
          </a:prstGeom>
        </p:spPr>
        <p:txBody>
          <a:bodyPr/>
          <a:lstStyle/>
          <a:p>
            <a:pPr>
              <a:defRPr/>
            </a:pPr>
            <a:fld id="{D5DF59B2-3445-6948-AFBF-973C13E9BF96}" type="slidenum">
              <a:rPr lang="en-US" smtClean="0"/>
              <a:pPr>
                <a:defRPr/>
              </a:pPr>
              <a:t>15</a:t>
            </a:fld>
            <a:endParaRPr lang="en-US"/>
          </a:p>
        </p:txBody>
      </p:sp>
    </p:spTree>
    <p:extLst>
      <p:ext uri="{BB962C8B-B14F-4D97-AF65-F5344CB8AC3E}">
        <p14:creationId xmlns:p14="http://schemas.microsoft.com/office/powerpoint/2010/main" val="3864854616"/>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Capabilities of ALMA</a:t>
            </a:r>
          </a:p>
        </p:txBody>
      </p:sp>
      <p:sp>
        <p:nvSpPr>
          <p:cNvPr id="11" name="Slide Number Placeholder 10"/>
          <p:cNvSpPr>
            <a:spLocks noGrp="1"/>
          </p:cNvSpPr>
          <p:nvPr>
            <p:ph type="sldNum" sz="quarter" idx="4"/>
          </p:nvPr>
        </p:nvSpPr>
        <p:spPr/>
        <p:txBody>
          <a:bodyPr/>
          <a:lstStyle/>
          <a:p>
            <a:fld id="{EE130977-E003-4530-AE2B-3769B03D859D}" type="slidenum">
              <a:rPr lang="en-CA" smtClean="0"/>
              <a:pPr/>
              <a:t>16</a:t>
            </a:fld>
            <a:endParaRPr lang="en-CA" dirty="0"/>
          </a:p>
        </p:txBody>
      </p:sp>
      <p:sp>
        <p:nvSpPr>
          <p:cNvPr id="9" name="Content Placeholder 2"/>
          <p:cNvSpPr>
            <a:spLocks noGrp="1"/>
          </p:cNvSpPr>
          <p:nvPr>
            <p:ph idx="1"/>
          </p:nvPr>
        </p:nvSpPr>
        <p:spPr>
          <a:xfrm>
            <a:off x="314880" y="1447798"/>
            <a:ext cx="8625920" cy="4686302"/>
          </a:xfrm>
        </p:spPr>
        <p:txBody>
          <a:bodyPr>
            <a:noAutofit/>
          </a:bodyPr>
          <a:lstStyle/>
          <a:p>
            <a:r>
              <a:rPr lang="en-US" sz="2000" dirty="0"/>
              <a:t>At least fifty 12-meter antennas for sensitive, high resolution imaging</a:t>
            </a:r>
          </a:p>
          <a:p>
            <a:r>
              <a:rPr lang="en-US" sz="2000" dirty="0"/>
              <a:t>Four additional 12-meter antennas, providing total power, and twelve 7-meter antennas comprising the ALMA Compact Array (ACA), enhancing the fidelity of wide field imaging</a:t>
            </a:r>
          </a:p>
          <a:p>
            <a:r>
              <a:rPr lang="en-US" sz="2000" dirty="0"/>
              <a:t>Imaging ability in all atmospheric windows from 3.6 mm to 0.3 mm (84 GHz to 950 GHz), with coverage down to 10 mm (30 GHz) possible through future receiver development</a:t>
            </a:r>
          </a:p>
          <a:p>
            <a:r>
              <a:rPr lang="en-US" sz="2000" dirty="0"/>
              <a:t>Array configurations with maximum baselines from approximately 150 meters to 15 km</a:t>
            </a:r>
          </a:p>
          <a:p>
            <a:r>
              <a:rPr lang="en-US" sz="2000" dirty="0"/>
              <a:t>Ability to image sources many </a:t>
            </a:r>
            <a:r>
              <a:rPr lang="en-US" sz="2000" dirty="0" err="1"/>
              <a:t>arcminutes</a:t>
            </a:r>
            <a:r>
              <a:rPr lang="en-US" sz="2000" dirty="0"/>
              <a:t> across at </a:t>
            </a:r>
            <a:r>
              <a:rPr lang="en-US" sz="2000" dirty="0" err="1"/>
              <a:t>arcsecond</a:t>
            </a:r>
            <a:r>
              <a:rPr lang="en-US" sz="2000" dirty="0"/>
              <a:t> resolution</a:t>
            </a:r>
          </a:p>
          <a:p>
            <a:r>
              <a:rPr lang="en-US" sz="2000" dirty="0"/>
              <a:t>Top spatial resolution of 5 </a:t>
            </a:r>
            <a:r>
              <a:rPr lang="en-US" sz="2000" dirty="0" err="1"/>
              <a:t>milli-arcseconds</a:t>
            </a:r>
            <a:r>
              <a:rPr lang="en-US" sz="2000" dirty="0"/>
              <a:t> (better than the VLA and HST)</a:t>
            </a:r>
          </a:p>
          <a:p>
            <a:r>
              <a:rPr lang="en-US" sz="2000" dirty="0"/>
              <a:t>Top velocity resolution better than 0.05 km/s</a:t>
            </a:r>
          </a:p>
          <a:p>
            <a:endParaRPr lang="en-US" sz="2000" b="1" dirty="0"/>
          </a:p>
        </p:txBody>
      </p:sp>
      <p:sp>
        <p:nvSpPr>
          <p:cNvPr id="13" name="Footer Placeholder 11"/>
          <p:cNvSpPr>
            <a:spLocks noGrp="1"/>
          </p:cNvSpPr>
          <p:nvPr>
            <p:ph type="ftr" sz="quarter" idx="3"/>
          </p:nvPr>
        </p:nvSpPr>
        <p:spPr>
          <a:xfrm>
            <a:off x="2958999" y="6501490"/>
            <a:ext cx="3390819" cy="365125"/>
          </a:xfrm>
        </p:spPr>
        <p:txBody>
          <a:bodyPr/>
          <a:lstStyle/>
          <a:p>
            <a:r>
              <a:rPr lang="en-US" dirty="0"/>
              <a:t>What is ALMA?</a:t>
            </a:r>
          </a:p>
        </p:txBody>
      </p:sp>
    </p:spTree>
    <p:extLst>
      <p:ext uri="{BB962C8B-B14F-4D97-AF65-F5344CB8AC3E}">
        <p14:creationId xmlns:p14="http://schemas.microsoft.com/office/powerpoint/2010/main" val="1558627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Grp="1" noChangeArrowheads="1"/>
          </p:cNvSpPr>
          <p:nvPr>
            <p:ph type="title"/>
          </p:nvPr>
        </p:nvSpPr>
        <p:spPr>
          <a:xfrm>
            <a:off x="431800" y="246063"/>
            <a:ext cx="8229600" cy="960437"/>
          </a:xfrm>
        </p:spPr>
        <p:txBody>
          <a:bodyPr lIns="91440" tIns="45720" rIns="91440" bIns="4572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dirty="0"/>
              <a:t>ALMA in a Nutshell...</a:t>
            </a:r>
          </a:p>
        </p:txBody>
      </p:sp>
      <p:sp>
        <p:nvSpPr>
          <p:cNvPr id="48131" name="Rectangle 3"/>
          <p:cNvSpPr>
            <a:spLocks noGrp="1" noChangeArrowheads="1"/>
          </p:cNvSpPr>
          <p:nvPr>
            <p:ph type="subTitle" idx="4294967295"/>
          </p:nvPr>
        </p:nvSpPr>
        <p:spPr>
          <a:xfrm>
            <a:off x="406400" y="1177925"/>
            <a:ext cx="8610600" cy="3679825"/>
          </a:xfrm>
        </p:spPr>
        <p:txBody>
          <a:bodyPr lIns="0" tIns="0" rIns="0" bIns="0" anchor="ctr">
            <a:normAutofit fontScale="92500"/>
          </a:bodyPr>
          <a:lstStyle/>
          <a:p>
            <a:pPr marL="254000" indent="-252413">
              <a:buClr>
                <a:srgbClr val="000099"/>
              </a:buClr>
              <a:buSzPct val="45000"/>
              <a:buFont typeface="Wingdings" charset="0"/>
              <a:buChar char=""/>
              <a:tabLst>
                <a:tab pos="254000" algn="l"/>
                <a:tab pos="358775" algn="l"/>
                <a:tab pos="808038" algn="l"/>
                <a:tab pos="1257300" algn="l"/>
                <a:tab pos="1706563" algn="l"/>
                <a:tab pos="2155825" algn="l"/>
                <a:tab pos="2605088" algn="l"/>
                <a:tab pos="3054350" algn="l"/>
                <a:tab pos="3503613" algn="l"/>
                <a:tab pos="3952875" algn="l"/>
                <a:tab pos="4402138" algn="l"/>
                <a:tab pos="4851400" algn="l"/>
                <a:tab pos="5300663" algn="l"/>
                <a:tab pos="5749925" algn="l"/>
                <a:tab pos="6199188" algn="l"/>
                <a:tab pos="6648450" algn="l"/>
                <a:tab pos="7097713" algn="l"/>
                <a:tab pos="7546975" algn="l"/>
                <a:tab pos="7996238" algn="l"/>
                <a:tab pos="8445500" algn="l"/>
                <a:tab pos="8894763" algn="l"/>
              </a:tabLst>
              <a:defRPr/>
            </a:pPr>
            <a:r>
              <a:rPr lang="en-US" dirty="0">
                <a:solidFill>
                  <a:srgbClr val="000080"/>
                </a:solidFill>
                <a:cs typeface="LucidaGrande" charset="0"/>
              </a:rPr>
              <a:t>Angular resolution down to </a:t>
            </a:r>
            <a:r>
              <a:rPr lang="en-US" dirty="0">
                <a:solidFill>
                  <a:srgbClr val="000080"/>
                </a:solidFill>
                <a:cs typeface="GillSans" charset="0"/>
              </a:rPr>
              <a:t>0.015” (at 300 GHz)</a:t>
            </a:r>
          </a:p>
          <a:p>
            <a:pPr marL="254000" indent="-252413">
              <a:buClr>
                <a:srgbClr val="000099"/>
              </a:buClr>
              <a:buSzPct val="45000"/>
              <a:buFont typeface="Wingdings" charset="0"/>
              <a:buChar char=""/>
              <a:tabLst>
                <a:tab pos="254000" algn="l"/>
                <a:tab pos="358775" algn="l"/>
                <a:tab pos="808038" algn="l"/>
                <a:tab pos="1257300" algn="l"/>
                <a:tab pos="1706563" algn="l"/>
                <a:tab pos="2155825" algn="l"/>
                <a:tab pos="2605088" algn="l"/>
                <a:tab pos="3054350" algn="l"/>
                <a:tab pos="3503613" algn="l"/>
                <a:tab pos="3952875" algn="l"/>
                <a:tab pos="4402138" algn="l"/>
                <a:tab pos="4851400" algn="l"/>
                <a:tab pos="5300663" algn="l"/>
                <a:tab pos="5749925" algn="l"/>
                <a:tab pos="6199188" algn="l"/>
                <a:tab pos="6648450" algn="l"/>
                <a:tab pos="7097713" algn="l"/>
                <a:tab pos="7546975" algn="l"/>
                <a:tab pos="7996238" algn="l"/>
                <a:tab pos="8445500" algn="l"/>
                <a:tab pos="8894763" algn="l"/>
              </a:tabLst>
              <a:defRPr/>
            </a:pPr>
            <a:r>
              <a:rPr lang="en-US" dirty="0">
                <a:solidFill>
                  <a:srgbClr val="000080"/>
                </a:solidFill>
                <a:cs typeface="GillSans" charset="0"/>
              </a:rPr>
              <a:t>Sensitive, precision imaging 84 to 950 GHz (3 mm to 315 µm)</a:t>
            </a:r>
          </a:p>
          <a:p>
            <a:pPr marL="254000" indent="-252413">
              <a:buClr>
                <a:srgbClr val="000099"/>
              </a:buClr>
              <a:buSzPct val="45000"/>
              <a:buFont typeface="Wingdings" charset="0"/>
              <a:buChar char=""/>
              <a:tabLst>
                <a:tab pos="254000" algn="l"/>
                <a:tab pos="358775" algn="l"/>
                <a:tab pos="808038" algn="l"/>
                <a:tab pos="1257300" algn="l"/>
                <a:tab pos="1706563" algn="l"/>
                <a:tab pos="2155825" algn="l"/>
                <a:tab pos="2605088" algn="l"/>
                <a:tab pos="3054350" algn="l"/>
                <a:tab pos="3503613" algn="l"/>
                <a:tab pos="3952875" algn="l"/>
                <a:tab pos="4402138" algn="l"/>
                <a:tab pos="4851400" algn="l"/>
                <a:tab pos="5300663" algn="l"/>
                <a:tab pos="5749925" algn="l"/>
                <a:tab pos="6199188" algn="l"/>
                <a:tab pos="6648450" algn="l"/>
                <a:tab pos="7097713" algn="l"/>
                <a:tab pos="7546975" algn="l"/>
                <a:tab pos="7996238" algn="l"/>
                <a:tab pos="8445500" algn="l"/>
                <a:tab pos="8894763" algn="l"/>
              </a:tabLst>
              <a:defRPr/>
            </a:pPr>
            <a:r>
              <a:rPr lang="en-US" dirty="0">
                <a:solidFill>
                  <a:srgbClr val="000080"/>
                </a:solidFill>
                <a:cs typeface="GillSans" charset="0"/>
              </a:rPr>
              <a:t>State-of-the-art low-noise, wide-band receivers (8 GHz bandwidth)</a:t>
            </a:r>
          </a:p>
          <a:p>
            <a:pPr marL="254000" indent="-252413">
              <a:buClr>
                <a:srgbClr val="000099"/>
              </a:buClr>
              <a:buSzPct val="45000"/>
              <a:buFont typeface="Wingdings" charset="0"/>
              <a:buChar char=""/>
              <a:tabLst>
                <a:tab pos="254000" algn="l"/>
                <a:tab pos="358775" algn="l"/>
                <a:tab pos="808038" algn="l"/>
                <a:tab pos="1257300" algn="l"/>
                <a:tab pos="1706563" algn="l"/>
                <a:tab pos="2155825" algn="l"/>
                <a:tab pos="2605088" algn="l"/>
                <a:tab pos="3054350" algn="l"/>
                <a:tab pos="3503613" algn="l"/>
                <a:tab pos="3952875" algn="l"/>
                <a:tab pos="4402138" algn="l"/>
                <a:tab pos="4851400" algn="l"/>
                <a:tab pos="5300663" algn="l"/>
                <a:tab pos="5749925" algn="l"/>
                <a:tab pos="6199188" algn="l"/>
                <a:tab pos="6648450" algn="l"/>
                <a:tab pos="7097713" algn="l"/>
                <a:tab pos="7546975" algn="l"/>
                <a:tab pos="7996238" algn="l"/>
                <a:tab pos="8445500" algn="l"/>
                <a:tab pos="8894763" algn="l"/>
              </a:tabLst>
              <a:defRPr/>
            </a:pPr>
            <a:r>
              <a:rPr lang="en-US" dirty="0">
                <a:solidFill>
                  <a:srgbClr val="000080"/>
                </a:solidFill>
                <a:cs typeface="GillSans" charset="0"/>
              </a:rPr>
              <a:t>Flexible correlator with high spectral resolution at wide bandwidth</a:t>
            </a:r>
          </a:p>
          <a:p>
            <a:pPr marL="254000" indent="-252413">
              <a:buClr>
                <a:srgbClr val="000099"/>
              </a:buClr>
              <a:buSzPct val="45000"/>
              <a:buFont typeface="Wingdings" charset="0"/>
              <a:buChar char=""/>
              <a:tabLst>
                <a:tab pos="254000" algn="l"/>
                <a:tab pos="358775" algn="l"/>
                <a:tab pos="808038" algn="l"/>
                <a:tab pos="1257300" algn="l"/>
                <a:tab pos="1706563" algn="l"/>
                <a:tab pos="2155825" algn="l"/>
                <a:tab pos="2605088" algn="l"/>
                <a:tab pos="3054350" algn="l"/>
                <a:tab pos="3503613" algn="l"/>
                <a:tab pos="3952875" algn="l"/>
                <a:tab pos="4402138" algn="l"/>
                <a:tab pos="4851400" algn="l"/>
                <a:tab pos="5300663" algn="l"/>
                <a:tab pos="5749925" algn="l"/>
                <a:tab pos="6199188" algn="l"/>
                <a:tab pos="6648450" algn="l"/>
                <a:tab pos="7097713" algn="l"/>
                <a:tab pos="7546975" algn="l"/>
                <a:tab pos="7996238" algn="l"/>
                <a:tab pos="8445500" algn="l"/>
                <a:tab pos="8894763" algn="l"/>
              </a:tabLst>
              <a:defRPr/>
            </a:pPr>
            <a:r>
              <a:rPr lang="en-US" dirty="0">
                <a:solidFill>
                  <a:srgbClr val="000080"/>
                </a:solidFill>
                <a:cs typeface="GillSans" charset="0"/>
              </a:rPr>
              <a:t>Full polarization capabilities</a:t>
            </a:r>
          </a:p>
          <a:p>
            <a:pPr marL="254000" indent="-252413">
              <a:buClr>
                <a:srgbClr val="000099"/>
              </a:buClr>
              <a:buSzPct val="45000"/>
              <a:buFont typeface="Wingdings" charset="0"/>
              <a:buChar char=""/>
              <a:tabLst>
                <a:tab pos="254000" algn="l"/>
                <a:tab pos="358775" algn="l"/>
                <a:tab pos="808038" algn="l"/>
                <a:tab pos="1257300" algn="l"/>
                <a:tab pos="1706563" algn="l"/>
                <a:tab pos="2155825" algn="l"/>
                <a:tab pos="2605088" algn="l"/>
                <a:tab pos="3054350" algn="l"/>
                <a:tab pos="3503613" algn="l"/>
                <a:tab pos="3952875" algn="l"/>
                <a:tab pos="4402138" algn="l"/>
                <a:tab pos="4851400" algn="l"/>
                <a:tab pos="5300663" algn="l"/>
                <a:tab pos="5749925" algn="l"/>
                <a:tab pos="6199188" algn="l"/>
                <a:tab pos="6648450" algn="l"/>
                <a:tab pos="7097713" algn="l"/>
                <a:tab pos="7546975" algn="l"/>
                <a:tab pos="7996238" algn="l"/>
                <a:tab pos="8445500" algn="l"/>
                <a:tab pos="8894763" algn="l"/>
              </a:tabLst>
              <a:defRPr/>
            </a:pPr>
            <a:r>
              <a:rPr lang="en-US" dirty="0">
                <a:solidFill>
                  <a:srgbClr val="000080"/>
                </a:solidFill>
                <a:cs typeface="GillSans" charset="0"/>
              </a:rPr>
              <a:t>Estimated 1 TB/day data rate</a:t>
            </a:r>
          </a:p>
          <a:p>
            <a:pPr marL="254000" indent="-252413">
              <a:buClr>
                <a:srgbClr val="000099"/>
              </a:buClr>
              <a:buSzPct val="45000"/>
              <a:buFont typeface="Wingdings" charset="0"/>
              <a:buChar char=""/>
              <a:tabLst>
                <a:tab pos="254000" algn="l"/>
                <a:tab pos="358775" algn="l"/>
                <a:tab pos="808038" algn="l"/>
                <a:tab pos="1257300" algn="l"/>
                <a:tab pos="1706563" algn="l"/>
                <a:tab pos="2155825" algn="l"/>
                <a:tab pos="2605088" algn="l"/>
                <a:tab pos="3054350" algn="l"/>
                <a:tab pos="3503613" algn="l"/>
                <a:tab pos="3952875" algn="l"/>
                <a:tab pos="4402138" algn="l"/>
                <a:tab pos="4851400" algn="l"/>
                <a:tab pos="5300663" algn="l"/>
                <a:tab pos="5749925" algn="l"/>
                <a:tab pos="6199188" algn="l"/>
                <a:tab pos="6648450" algn="l"/>
                <a:tab pos="7097713" algn="l"/>
                <a:tab pos="7546975" algn="l"/>
                <a:tab pos="7996238" algn="l"/>
                <a:tab pos="8445500" algn="l"/>
                <a:tab pos="8894763" algn="l"/>
              </a:tabLst>
              <a:defRPr/>
            </a:pPr>
            <a:r>
              <a:rPr lang="en-US" dirty="0">
                <a:solidFill>
                  <a:srgbClr val="000080"/>
                </a:solidFill>
                <a:cs typeface="GillSans" charset="0"/>
              </a:rPr>
              <a:t>All science data archived</a:t>
            </a:r>
          </a:p>
          <a:p>
            <a:pPr marL="254000" indent="-252413">
              <a:buClr>
                <a:srgbClr val="000099"/>
              </a:buClr>
              <a:buSzPct val="45000"/>
              <a:buFont typeface="Wingdings" charset="0"/>
              <a:buChar char=""/>
              <a:tabLst>
                <a:tab pos="254000" algn="l"/>
                <a:tab pos="358775" algn="l"/>
                <a:tab pos="808038" algn="l"/>
                <a:tab pos="1257300" algn="l"/>
                <a:tab pos="1706563" algn="l"/>
                <a:tab pos="2155825" algn="l"/>
                <a:tab pos="2605088" algn="l"/>
                <a:tab pos="3054350" algn="l"/>
                <a:tab pos="3503613" algn="l"/>
                <a:tab pos="3952875" algn="l"/>
                <a:tab pos="4402138" algn="l"/>
                <a:tab pos="4851400" algn="l"/>
                <a:tab pos="5300663" algn="l"/>
                <a:tab pos="5749925" algn="l"/>
                <a:tab pos="6199188" algn="l"/>
                <a:tab pos="6648450" algn="l"/>
                <a:tab pos="7097713" algn="l"/>
                <a:tab pos="7546975" algn="l"/>
                <a:tab pos="7996238" algn="l"/>
                <a:tab pos="8445500" algn="l"/>
                <a:tab pos="8894763" algn="l"/>
              </a:tabLst>
              <a:defRPr/>
            </a:pPr>
            <a:r>
              <a:rPr lang="en-US" dirty="0">
                <a:solidFill>
                  <a:srgbClr val="000080"/>
                </a:solidFill>
                <a:cs typeface="GillSans" charset="0"/>
              </a:rPr>
              <a:t>Pipeline processing</a:t>
            </a:r>
          </a:p>
        </p:txBody>
      </p:sp>
      <p:sp>
        <p:nvSpPr>
          <p:cNvPr id="48130" name="Text Box 2"/>
          <p:cNvSpPr txBox="1">
            <a:spLocks noChangeArrowheads="1"/>
          </p:cNvSpPr>
          <p:nvPr/>
        </p:nvSpPr>
        <p:spPr bwMode="auto">
          <a:xfrm>
            <a:off x="8229600" y="6356350"/>
            <a:ext cx="457200" cy="36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fld id="{A805670F-5449-A54A-B260-8F6B70160B34}" type="slidenum">
              <a:rPr lang="en-US" sz="1200" smtClean="0">
                <a:solidFill>
                  <a:srgbClr val="000099"/>
                </a:solidFill>
                <a:latin typeface="Gill Sans" charset="0"/>
              </a:rPr>
              <a:pPr algn="r">
                <a:buClrTx/>
                <a:buFontTx/>
                <a:buNone/>
                <a:defRPr/>
              </a:pPr>
              <a:t>17</a:t>
            </a:fld>
            <a:endParaRPr lang="en-US" sz="1200">
              <a:solidFill>
                <a:srgbClr val="000099"/>
              </a:solidFill>
              <a:latin typeface="Gill Sans" charset="0"/>
            </a:endParaRPr>
          </a:p>
        </p:txBody>
      </p:sp>
      <p:pic>
        <p:nvPicPr>
          <p:cNvPr id="48132" name="Picture 4"/>
          <p:cNvPicPr>
            <a:picLocks noChangeAspect="1" noChangeArrowheads="1"/>
          </p:cNvPicPr>
          <p:nvPr/>
        </p:nvPicPr>
        <p:blipFill>
          <a:blip r:embed="rId3">
            <a:extLst>
              <a:ext uri="{28A0092B-C50C-407E-A947-70E740481C1C}">
                <a14:useLocalDpi xmlns:a14="http://schemas.microsoft.com/office/drawing/2010/main" val="0"/>
              </a:ext>
            </a:extLst>
          </a:blip>
          <a:srcRect t="35744" b="29738"/>
          <a:stretch>
            <a:fillRect/>
          </a:stretch>
        </p:blipFill>
        <p:spPr bwMode="auto">
          <a:xfrm>
            <a:off x="0" y="4746625"/>
            <a:ext cx="9177338" cy="2109788"/>
          </a:xfrm>
          <a:prstGeom prst="rect">
            <a:avLst/>
          </a:prstGeom>
          <a:noFill/>
          <a:ln>
            <a:noFill/>
          </a:ln>
          <a:effectLst/>
          <a:extLst>
            <a:ext uri="{909E8E84-426E-40dd-AFC4-6F175D3DCCD1}">
              <a14:hiddenFill xmlns:a14="http://schemas.microsoft.com/office/drawing/2010/main" xmlns="">
                <a:blipFill dpi="0" rotWithShape="0">
                  <a:blip/>
                  <a:srcRect t="35744" b="29738"/>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6" name="Text Box 5"/>
          <p:cNvSpPr txBox="1">
            <a:spLocks noChangeArrowheads="1"/>
          </p:cNvSpPr>
          <p:nvPr/>
        </p:nvSpPr>
        <p:spPr bwMode="auto">
          <a:xfrm>
            <a:off x="228600" y="4876800"/>
            <a:ext cx="4419600" cy="1981200"/>
          </a:xfrm>
          <a:prstGeom prst="rect">
            <a:avLst/>
          </a:prstGeom>
          <a:solidFill>
            <a:srgbClr val="FFFFFF">
              <a:alpha val="70000"/>
            </a:srgbClr>
          </a:solidFill>
          <a:ln w="54720" cap="flat">
            <a:solidFill>
              <a:srgbClr val="8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17360" tIns="72360" rIns="117360" bIns="7236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US" dirty="0">
                <a:solidFill>
                  <a:srgbClr val="C5000B"/>
                </a:solidFill>
                <a:latin typeface="Gill Sans MT" charset="0"/>
                <a:cs typeface="GillSans" charset="0"/>
              </a:rPr>
              <a:t>ALMA is10-100 times more sensitive and has 10-100 times better angular resolution than the previous generation of mm interferometers</a:t>
            </a:r>
          </a:p>
        </p:txBody>
      </p:sp>
      <p:sp>
        <p:nvSpPr>
          <p:cNvPr id="7" name="Text Box 6"/>
          <p:cNvSpPr txBox="1">
            <a:spLocks noChangeArrowheads="1"/>
          </p:cNvSpPr>
          <p:nvPr/>
        </p:nvSpPr>
        <p:spPr bwMode="auto">
          <a:xfrm>
            <a:off x="5049838" y="5016500"/>
            <a:ext cx="3886200" cy="1143000"/>
          </a:xfrm>
          <a:prstGeom prst="rect">
            <a:avLst/>
          </a:prstGeom>
          <a:solidFill>
            <a:srgbClr val="FFFFFF">
              <a:alpha val="70000"/>
            </a:srgbClr>
          </a:solidFill>
          <a:ln w="54720" cap="flat">
            <a:solidFill>
              <a:srgbClr val="8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17360" tIns="72360" rIns="117360" bIns="7236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ctr">
              <a:buClrTx/>
              <a:buFontTx/>
              <a:buNone/>
              <a:defRPr/>
            </a:pPr>
            <a:r>
              <a:rPr lang="en-US" sz="2800" dirty="0">
                <a:solidFill>
                  <a:srgbClr val="C5000B"/>
                </a:solidFill>
                <a:latin typeface="Gill Sans MT" charset="0"/>
                <a:cs typeface="GillSans" charset="0"/>
              </a:rPr>
              <a:t>ALMA is a telescope for </a:t>
            </a:r>
            <a:r>
              <a:rPr lang="en-US" sz="2800" i="1" dirty="0">
                <a:solidFill>
                  <a:srgbClr val="C5000B"/>
                </a:solidFill>
                <a:latin typeface="Gill Sans MT" charset="0"/>
                <a:cs typeface="GillSans" charset="0"/>
              </a:rPr>
              <a:t>all</a:t>
            </a:r>
            <a:r>
              <a:rPr lang="en-US" sz="2800" dirty="0">
                <a:solidFill>
                  <a:srgbClr val="C5000B"/>
                </a:solidFill>
                <a:latin typeface="Gill Sans MT" charset="0"/>
                <a:cs typeface="GillSans" charset="0"/>
              </a:rPr>
              <a:t> astronomers</a:t>
            </a:r>
          </a:p>
        </p:txBody>
      </p:sp>
      <p:sp>
        <p:nvSpPr>
          <p:cNvPr id="2" name="Slide Number Placeholder 1"/>
          <p:cNvSpPr>
            <a:spLocks noGrp="1"/>
          </p:cNvSpPr>
          <p:nvPr>
            <p:ph type="sldNum" idx="10"/>
          </p:nvPr>
        </p:nvSpPr>
        <p:spPr/>
        <p:txBody>
          <a:bodyPr/>
          <a:lstStyle/>
          <a:p>
            <a:pPr>
              <a:defRPr/>
            </a:pPr>
            <a:fld id="{DDA2CC9B-B50B-D746-9D36-25F0FD9A7EA4}" type="slidenum">
              <a:rPr lang="en-US" smtClean="0"/>
              <a:pPr>
                <a:defRPr/>
              </a:pPr>
              <a:t>17</a:t>
            </a:fld>
            <a:endParaRPr lang="en-US"/>
          </a:p>
        </p:txBody>
      </p:sp>
    </p:spTree>
    <p:extLst>
      <p:ext uri="{BB962C8B-B14F-4D97-AF65-F5344CB8AC3E}">
        <p14:creationId xmlns:p14="http://schemas.microsoft.com/office/powerpoint/2010/main" val="412787122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HL Tau Carm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838200"/>
            <a:ext cx="5334000" cy="524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1524000"/>
            <a:ext cx="40386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2259" name="Title 1"/>
          <p:cNvSpPr txBox="1">
            <a:spLocks/>
          </p:cNvSpPr>
          <p:nvPr/>
        </p:nvSpPr>
        <p:spPr bwMode="auto">
          <a:xfrm>
            <a:off x="88900" y="46038"/>
            <a:ext cx="89789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bg1"/>
                </a:solidFill>
                <a:latin typeface="Arial" charset="0"/>
                <a:ea typeface="ＭＳ Ｐゴシック" charset="0"/>
                <a:cs typeface="ＭＳ Ｐゴシック" charset="0"/>
              </a:defRPr>
            </a:lvl1pPr>
            <a:lvl2pPr eaLnBrk="0" hangingPunct="0">
              <a:defRPr sz="2400">
                <a:solidFill>
                  <a:schemeClr val="bg1"/>
                </a:solidFill>
                <a:latin typeface="Arial" charset="0"/>
                <a:ea typeface="ＭＳ Ｐゴシック" charset="0"/>
              </a:defRPr>
            </a:lvl2pPr>
            <a:lvl3pPr eaLnBrk="0" hangingPunct="0">
              <a:defRPr sz="2400">
                <a:solidFill>
                  <a:schemeClr val="bg1"/>
                </a:solidFill>
                <a:latin typeface="Arial" charset="0"/>
                <a:ea typeface="ＭＳ Ｐゴシック" charset="0"/>
              </a:defRPr>
            </a:lvl3pPr>
            <a:lvl4pPr eaLnBrk="0" hangingPunct="0">
              <a:defRPr sz="2400">
                <a:solidFill>
                  <a:schemeClr val="bg1"/>
                </a:solidFill>
                <a:latin typeface="Arial" charset="0"/>
                <a:ea typeface="ＭＳ Ｐゴシック" charset="0"/>
              </a:defRPr>
            </a:lvl4pPr>
            <a:lvl5pPr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defRPr sz="2400">
                <a:solidFill>
                  <a:schemeClr val="bg1"/>
                </a:solidFill>
                <a:latin typeface="Arial" charset="0"/>
                <a:ea typeface="ＭＳ Ｐゴシック" charset="0"/>
              </a:defRPr>
            </a:lvl9pPr>
          </a:lstStyle>
          <a:p>
            <a:pPr algn="ctr" defTabSz="914400" eaLnBrk="1" hangingPunct="1"/>
            <a:r>
              <a:rPr lang="en-US" sz="4400" dirty="0">
                <a:solidFill>
                  <a:srgbClr val="FFFF00"/>
                </a:solidFill>
                <a:latin typeface="Gill Sans MT" charset="0"/>
              </a:rPr>
              <a:t>ALMA Long Baseline Campaign</a:t>
            </a:r>
          </a:p>
        </p:txBody>
      </p:sp>
      <p:sp>
        <p:nvSpPr>
          <p:cNvPr id="3" name="TextBox 2"/>
          <p:cNvSpPr txBox="1"/>
          <p:nvPr/>
        </p:nvSpPr>
        <p:spPr>
          <a:xfrm>
            <a:off x="1295400" y="6172200"/>
            <a:ext cx="7292832" cy="461665"/>
          </a:xfrm>
          <a:prstGeom prst="rect">
            <a:avLst/>
          </a:prstGeom>
          <a:solidFill>
            <a:schemeClr val="bg1"/>
          </a:solidFill>
        </p:spPr>
        <p:txBody>
          <a:bodyPr wrap="none" rtlCol="0">
            <a:spAutoFit/>
          </a:bodyPr>
          <a:lstStyle/>
          <a:p>
            <a:r>
              <a:rPr lang="en-US" dirty="0">
                <a:solidFill>
                  <a:schemeClr val="tx1"/>
                </a:solidFill>
              </a:rPr>
              <a:t>CARMA Observation of HL Tau, resolution of ~25AU</a:t>
            </a:r>
          </a:p>
        </p:txBody>
      </p:sp>
    </p:spTree>
    <p:extLst>
      <p:ext uri="{BB962C8B-B14F-4D97-AF65-F5344CB8AC3E}">
        <p14:creationId xmlns:p14="http://schemas.microsoft.com/office/powerpoint/2010/main" val="42938568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700" y="84138"/>
            <a:ext cx="8978900" cy="1046162"/>
          </a:xfrm>
        </p:spPr>
        <p:txBody>
          <a:bodyPr/>
          <a:lstStyle/>
          <a:p>
            <a:pPr>
              <a:defRPr/>
            </a:pPr>
            <a:r>
              <a:rPr lang="en-US" dirty="0"/>
              <a:t>ALMA Current Status</a:t>
            </a:r>
          </a:p>
        </p:txBody>
      </p:sp>
      <p:sp>
        <p:nvSpPr>
          <p:cNvPr id="4" name="Text Placeholder 5"/>
          <p:cNvSpPr txBox="1">
            <a:spLocks/>
          </p:cNvSpPr>
          <p:nvPr/>
        </p:nvSpPr>
        <p:spPr>
          <a:xfrm>
            <a:off x="271463" y="1265238"/>
            <a:ext cx="8636000" cy="4603750"/>
          </a:xfrm>
          <a:prstGeom prst="rect">
            <a:avLst/>
          </a:prstGeom>
        </p:spPr>
        <p:txBody>
          <a:bodyPr>
            <a:normAutofit lnSpcReduction="10000"/>
          </a:bodyPr>
          <a:lstStyle>
            <a:lvl1pPr marL="359197" indent="-359197" algn="l" defTabSz="478929" rtl="0" eaLnBrk="1" latinLnBrk="0" hangingPunct="1">
              <a:spcBef>
                <a:spcPct val="20000"/>
              </a:spcBef>
              <a:buFont typeface="Arial"/>
              <a:buChar char="•"/>
              <a:defRPr sz="3300" b="0" i="0" kern="1200">
                <a:solidFill>
                  <a:schemeClr val="tx1"/>
                </a:solidFill>
                <a:latin typeface="Arial"/>
                <a:ea typeface="+mn-ea"/>
                <a:cs typeface="Arial"/>
              </a:defRPr>
            </a:lvl1pPr>
            <a:lvl2pPr marL="778259" indent="-299330" algn="l" defTabSz="478929" rtl="0" eaLnBrk="1" latinLnBrk="0" hangingPunct="1">
              <a:spcBef>
                <a:spcPct val="20000"/>
              </a:spcBef>
              <a:buFont typeface="Arial"/>
              <a:buChar char="–"/>
              <a:defRPr sz="3000" b="0" i="0" kern="1200">
                <a:solidFill>
                  <a:schemeClr val="tx1"/>
                </a:solidFill>
                <a:latin typeface="Arial"/>
                <a:ea typeface="+mn-ea"/>
                <a:cs typeface="Arial"/>
              </a:defRPr>
            </a:lvl2pPr>
            <a:lvl3pPr marL="1197322" indent="-239465" algn="l" defTabSz="478929" rtl="0" eaLnBrk="1" latinLnBrk="0" hangingPunct="1">
              <a:spcBef>
                <a:spcPct val="20000"/>
              </a:spcBef>
              <a:buFont typeface="Arial"/>
              <a:buChar char="•"/>
              <a:defRPr sz="2600" b="0" i="0" kern="1200">
                <a:solidFill>
                  <a:schemeClr val="tx1"/>
                </a:solidFill>
                <a:latin typeface="Arial"/>
                <a:ea typeface="+mn-ea"/>
                <a:cs typeface="Arial"/>
              </a:defRPr>
            </a:lvl3pPr>
            <a:lvl4pPr marL="1676251" indent="-239465" algn="l" defTabSz="478929" rtl="0" eaLnBrk="1" latinLnBrk="0" hangingPunct="1">
              <a:spcBef>
                <a:spcPct val="20000"/>
              </a:spcBef>
              <a:buFont typeface="Arial"/>
              <a:buChar char="–"/>
              <a:defRPr sz="2100" b="0" i="0" kern="1200">
                <a:solidFill>
                  <a:schemeClr val="tx1"/>
                </a:solidFill>
                <a:latin typeface="Arial"/>
                <a:ea typeface="+mn-ea"/>
                <a:cs typeface="Arial"/>
              </a:defRPr>
            </a:lvl4pPr>
            <a:lvl5pPr marL="2155180" indent="-239465" algn="l" defTabSz="478929" rtl="0" eaLnBrk="1" latinLnBrk="0" hangingPunct="1">
              <a:spcBef>
                <a:spcPct val="20000"/>
              </a:spcBef>
              <a:buFont typeface="Arial"/>
              <a:buChar char="»"/>
              <a:defRPr sz="2100" b="0" i="0" kern="1200">
                <a:solidFill>
                  <a:schemeClr val="tx1"/>
                </a:solidFill>
                <a:latin typeface="Arial"/>
                <a:ea typeface="+mn-ea"/>
                <a:cs typeface="Arial"/>
              </a:defRPr>
            </a:lvl5pPr>
            <a:lvl6pPr marL="2634108" indent="-239465" algn="l" defTabSz="478929" rtl="0" eaLnBrk="1" latinLnBrk="0" hangingPunct="1">
              <a:spcBef>
                <a:spcPct val="20000"/>
              </a:spcBef>
              <a:buFont typeface="Arial"/>
              <a:buChar char="•"/>
              <a:defRPr sz="2100" kern="1200">
                <a:solidFill>
                  <a:schemeClr val="tx1"/>
                </a:solidFill>
                <a:latin typeface="+mn-lt"/>
                <a:ea typeface="+mn-ea"/>
                <a:cs typeface="+mn-cs"/>
              </a:defRPr>
            </a:lvl6pPr>
            <a:lvl7pPr marL="3113037" indent="-239465" algn="l" defTabSz="478929" rtl="0" eaLnBrk="1" latinLnBrk="0" hangingPunct="1">
              <a:spcBef>
                <a:spcPct val="20000"/>
              </a:spcBef>
              <a:buFont typeface="Arial"/>
              <a:buChar char="•"/>
              <a:defRPr sz="2100" kern="1200">
                <a:solidFill>
                  <a:schemeClr val="tx1"/>
                </a:solidFill>
                <a:latin typeface="+mn-lt"/>
                <a:ea typeface="+mn-ea"/>
                <a:cs typeface="+mn-cs"/>
              </a:defRPr>
            </a:lvl7pPr>
            <a:lvl8pPr marL="3591966" indent="-239465" algn="l" defTabSz="478929" rtl="0" eaLnBrk="1" latinLnBrk="0" hangingPunct="1">
              <a:spcBef>
                <a:spcPct val="20000"/>
              </a:spcBef>
              <a:buFont typeface="Arial"/>
              <a:buChar char="•"/>
              <a:defRPr sz="2100" kern="1200">
                <a:solidFill>
                  <a:schemeClr val="tx1"/>
                </a:solidFill>
                <a:latin typeface="+mn-lt"/>
                <a:ea typeface="+mn-ea"/>
                <a:cs typeface="+mn-cs"/>
              </a:defRPr>
            </a:lvl8pPr>
            <a:lvl9pPr marL="4070895" indent="-239465" algn="l" defTabSz="478929" rtl="0" eaLnBrk="1" latinLnBrk="0" hangingPunct="1">
              <a:spcBef>
                <a:spcPct val="20000"/>
              </a:spcBef>
              <a:buFont typeface="Arial"/>
              <a:buChar char="•"/>
              <a:defRPr sz="2100" kern="1200">
                <a:solidFill>
                  <a:schemeClr val="tx1"/>
                </a:solidFill>
                <a:latin typeface="+mn-lt"/>
                <a:ea typeface="+mn-ea"/>
                <a:cs typeface="+mn-cs"/>
              </a:defRPr>
            </a:lvl9pPr>
          </a:lstStyle>
          <a:p>
            <a:pPr>
              <a:defRPr/>
            </a:pPr>
            <a:r>
              <a:rPr lang="en-US" sz="2400" dirty="0">
                <a:latin typeface="+mn-lt"/>
              </a:rPr>
              <a:t>Construction Project ended in September 2014</a:t>
            </a:r>
          </a:p>
          <a:p>
            <a:pPr>
              <a:defRPr/>
            </a:pPr>
            <a:r>
              <a:rPr lang="en-US" sz="2300" dirty="0">
                <a:solidFill>
                  <a:srgbClr val="000000"/>
                </a:solidFill>
                <a:latin typeface="+mn-lt"/>
              </a:rPr>
              <a:t>Routine science observing now extends to the full 15 km baselines </a:t>
            </a:r>
          </a:p>
          <a:p>
            <a:pPr>
              <a:defRPr/>
            </a:pPr>
            <a:r>
              <a:rPr lang="en-US" sz="2400" b="1" dirty="0">
                <a:latin typeface="+mn-lt"/>
              </a:rPr>
              <a:t>All 66 antennas accepted</a:t>
            </a:r>
            <a:r>
              <a:rPr lang="en-US" sz="2400" dirty="0">
                <a:latin typeface="+mn-lt"/>
              </a:rPr>
              <a:t> </a:t>
            </a:r>
          </a:p>
          <a:p>
            <a:pPr lvl="1">
              <a:defRPr/>
            </a:pPr>
            <a:r>
              <a:rPr lang="en-US" sz="2100" dirty="0">
                <a:latin typeface="+mn-lt"/>
              </a:rPr>
              <a:t>Currently 64 antennas are at the high site (AOS), of which ~47 on average (up to max ~54) are being used for Cycle 3-5 observations</a:t>
            </a:r>
          </a:p>
          <a:p>
            <a:pPr lvl="1">
              <a:defRPr/>
            </a:pPr>
            <a:r>
              <a:rPr lang="en-US" sz="2100" dirty="0">
                <a:latin typeface="+mn-lt"/>
              </a:rPr>
              <a:t>Some construction and verification items remain to be finished (e.g., Bands 4, 8, 10; various observing modes)</a:t>
            </a:r>
          </a:p>
          <a:p>
            <a:pPr>
              <a:defRPr/>
            </a:pPr>
            <a:r>
              <a:rPr lang="en-US" sz="2400" dirty="0">
                <a:latin typeface="+mn-lt"/>
              </a:rPr>
              <a:t>The ACA (Atacama Compact Array) or Morita-san Array – up to 12x7m antennas and 4x12m antennas for TP observations – has been accepted and has been used from Cycle 2 onward</a:t>
            </a:r>
          </a:p>
        </p:txBody>
      </p:sp>
      <p:sp>
        <p:nvSpPr>
          <p:cNvPr id="3" name="Slide Number Placeholder 2"/>
          <p:cNvSpPr>
            <a:spLocks noGrp="1"/>
          </p:cNvSpPr>
          <p:nvPr>
            <p:ph type="sldNum" idx="10"/>
          </p:nvPr>
        </p:nvSpPr>
        <p:spPr/>
        <p:txBody>
          <a:bodyPr/>
          <a:lstStyle/>
          <a:p>
            <a:pPr>
              <a:defRPr/>
            </a:pPr>
            <a:fld id="{DDA2CC9B-B50B-D746-9D36-25F0FD9A7EA4}" type="slidenum">
              <a:rPr lang="en-US" smtClean="0"/>
              <a:pPr>
                <a:defRPr/>
              </a:pPr>
              <a:t>19</a:t>
            </a:fld>
            <a:endParaRPr lang="en-US"/>
          </a:p>
        </p:txBody>
      </p:sp>
    </p:spTree>
    <p:extLst>
      <p:ext uri="{BB962C8B-B14F-4D97-AF65-F5344CB8AC3E}">
        <p14:creationId xmlns:p14="http://schemas.microsoft.com/office/powerpoint/2010/main" val="3735093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DP81_ALMA3bands_nra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5636" y="0"/>
            <a:ext cx="2628364" cy="2959100"/>
          </a:xfrm>
          <a:prstGeom prst="rect">
            <a:avLst/>
          </a:prstGeom>
        </p:spPr>
      </p:pic>
      <p:sp>
        <p:nvSpPr>
          <p:cNvPr id="11" name="Slide Number Placeholder 10"/>
          <p:cNvSpPr>
            <a:spLocks noGrp="1"/>
          </p:cNvSpPr>
          <p:nvPr>
            <p:ph type="sldNum" sz="quarter" idx="4"/>
          </p:nvPr>
        </p:nvSpPr>
        <p:spPr>
          <a:xfrm>
            <a:off x="406399" y="6349090"/>
            <a:ext cx="1124857" cy="365125"/>
          </a:xfrm>
        </p:spPr>
        <p:txBody>
          <a:bodyPr/>
          <a:lstStyle/>
          <a:p>
            <a:fld id="{EE130977-E003-4530-AE2B-3769B03D859D}" type="slidenum">
              <a:rPr lang="en-CA" smtClean="0"/>
              <a:pPr/>
              <a:t>2</a:t>
            </a:fld>
            <a:endParaRPr lang="en-CA" dirty="0"/>
          </a:p>
        </p:txBody>
      </p:sp>
      <p:sp>
        <p:nvSpPr>
          <p:cNvPr id="12" name="Footer Placeholder 11"/>
          <p:cNvSpPr>
            <a:spLocks noGrp="1"/>
          </p:cNvSpPr>
          <p:nvPr>
            <p:ph type="ftr" sz="quarter" idx="3"/>
          </p:nvPr>
        </p:nvSpPr>
        <p:spPr>
          <a:xfrm>
            <a:off x="2958999" y="6349090"/>
            <a:ext cx="3390819" cy="365125"/>
          </a:xfrm>
        </p:spPr>
        <p:txBody>
          <a:bodyPr/>
          <a:lstStyle/>
          <a:p>
            <a:r>
              <a:rPr lang="en-US" dirty="0"/>
              <a:t>What is ALMA?</a:t>
            </a:r>
          </a:p>
        </p:txBody>
      </p:sp>
      <p:pic>
        <p:nvPicPr>
          <p:cNvPr id="2" name="Picture 1" descr="121010_ALMA_Spiral_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784600" cy="2365375"/>
          </a:xfrm>
          <a:prstGeom prst="rect">
            <a:avLst/>
          </a:prstGeom>
        </p:spPr>
      </p:pic>
      <p:pic>
        <p:nvPicPr>
          <p:cNvPr id="4" name="Picture 3" descr="131016_ALMA_ngc_0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025900"/>
            <a:ext cx="2832100" cy="2832100"/>
          </a:xfrm>
          <a:prstGeom prst="rect">
            <a:avLst/>
          </a:prstGeom>
        </p:spPr>
      </p:pic>
      <p:pic>
        <p:nvPicPr>
          <p:cNvPr id="8" name="Picture 7" descr="130820_ALMA_starbirth_0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0152" y="4381500"/>
            <a:ext cx="3517248" cy="2476500"/>
          </a:xfrm>
          <a:prstGeom prst="rect">
            <a:avLst/>
          </a:prstGeom>
        </p:spPr>
      </p:pic>
      <p:pic>
        <p:nvPicPr>
          <p:cNvPr id="9" name="Picture 8" descr="130724_ALMA_starbust_01.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24100" y="2336800"/>
            <a:ext cx="3194352" cy="2527300"/>
          </a:xfrm>
          <a:prstGeom prst="rect">
            <a:avLst/>
          </a:prstGeom>
        </p:spPr>
      </p:pic>
      <p:pic>
        <p:nvPicPr>
          <p:cNvPr id="14" name="Picture 13" descr="NGC253-ALMA_nrao.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79900" y="4435263"/>
            <a:ext cx="2463800" cy="2422737"/>
          </a:xfrm>
          <a:prstGeom prst="rect">
            <a:avLst/>
          </a:prstGeom>
        </p:spPr>
      </p:pic>
      <p:pic>
        <p:nvPicPr>
          <p:cNvPr id="15" name="Picture 14" descr="HD107146_nrao.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97500" y="2819400"/>
            <a:ext cx="1651000" cy="1651000"/>
          </a:xfrm>
          <a:prstGeom prst="rect">
            <a:avLst/>
          </a:prstGeom>
        </p:spPr>
      </p:pic>
      <p:pic>
        <p:nvPicPr>
          <p:cNvPr id="16" name="Picture 15" descr="HLTau.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10400" y="2527300"/>
            <a:ext cx="2133600" cy="2133600"/>
          </a:xfrm>
          <a:prstGeom prst="rect">
            <a:avLst/>
          </a:prstGeom>
        </p:spPr>
      </p:pic>
      <p:pic>
        <p:nvPicPr>
          <p:cNvPr id="5" name="Picture 4" descr="ALMA_Fomalhaut_01.jp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44823" y="697962"/>
            <a:ext cx="3135377" cy="2134138"/>
          </a:xfrm>
          <a:prstGeom prst="rect">
            <a:avLst/>
          </a:prstGeom>
        </p:spPr>
      </p:pic>
      <p:pic>
        <p:nvPicPr>
          <p:cNvPr id="17" name="Picture 16" descr="TitanHCN_nrao.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22500" y="4775200"/>
            <a:ext cx="2082800" cy="2082800"/>
          </a:xfrm>
          <a:prstGeom prst="rect">
            <a:avLst/>
          </a:prstGeom>
        </p:spPr>
      </p:pic>
      <p:pic>
        <p:nvPicPr>
          <p:cNvPr id="10" name="Picture 9" descr="130417_earlygalaxies_01.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2350962"/>
            <a:ext cx="2781300" cy="2050666"/>
          </a:xfrm>
          <a:prstGeom prst="rect">
            <a:avLst/>
          </a:prstGeom>
        </p:spPr>
      </p:pic>
      <p:sp>
        <p:nvSpPr>
          <p:cNvPr id="18" name="TextBox 17"/>
          <p:cNvSpPr txBox="1"/>
          <p:nvPr/>
        </p:nvSpPr>
        <p:spPr>
          <a:xfrm>
            <a:off x="3725178" y="0"/>
            <a:ext cx="3717022" cy="707886"/>
          </a:xfrm>
          <a:prstGeom prst="rect">
            <a:avLst/>
          </a:prstGeom>
          <a:solidFill>
            <a:schemeClr val="tx1"/>
          </a:solidFill>
        </p:spPr>
        <p:txBody>
          <a:bodyPr wrap="square" rtlCol="0">
            <a:spAutoFit/>
          </a:bodyPr>
          <a:lstStyle/>
          <a:p>
            <a:pPr algn="ctr"/>
            <a:r>
              <a:rPr lang="en-US" sz="2000" b="1" dirty="0">
                <a:solidFill>
                  <a:schemeClr val="bg1"/>
                </a:solidFill>
              </a:rPr>
              <a:t>945+ publications since start of operations in 2011!</a:t>
            </a:r>
          </a:p>
        </p:txBody>
      </p:sp>
      <p:sp>
        <p:nvSpPr>
          <p:cNvPr id="19" name="TextBox 18"/>
          <p:cNvSpPr txBox="1"/>
          <p:nvPr/>
        </p:nvSpPr>
        <p:spPr>
          <a:xfrm>
            <a:off x="-495300" y="1384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599249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00" y="122238"/>
            <a:ext cx="8978900" cy="1143000"/>
          </a:xfrm>
        </p:spPr>
        <p:txBody>
          <a:bodyPr/>
          <a:lstStyle/>
          <a:p>
            <a:pPr>
              <a:defRPr/>
            </a:pPr>
            <a:r>
              <a:rPr lang="en-US" dirty="0"/>
              <a:t>ALMA Receivers: Current Status</a:t>
            </a:r>
          </a:p>
        </p:txBody>
      </p:sp>
      <p:sp>
        <p:nvSpPr>
          <p:cNvPr id="4" name="Text Placeholder 5"/>
          <p:cNvSpPr txBox="1">
            <a:spLocks/>
          </p:cNvSpPr>
          <p:nvPr/>
        </p:nvSpPr>
        <p:spPr>
          <a:xfrm>
            <a:off x="373063" y="1290638"/>
            <a:ext cx="8636000" cy="4475162"/>
          </a:xfrm>
          <a:prstGeom prst="rect">
            <a:avLst/>
          </a:prstGeom>
        </p:spPr>
        <p:txBody>
          <a:bodyPr>
            <a:normAutofit/>
          </a:bodyPr>
          <a:lstStyle>
            <a:lvl1pPr marL="359197" indent="-359197" algn="l" defTabSz="478929" rtl="0" eaLnBrk="1" latinLnBrk="0" hangingPunct="1">
              <a:spcBef>
                <a:spcPct val="20000"/>
              </a:spcBef>
              <a:buFont typeface="Arial"/>
              <a:buChar char="•"/>
              <a:defRPr sz="3300" b="0" i="0" kern="1200">
                <a:solidFill>
                  <a:schemeClr val="tx1"/>
                </a:solidFill>
                <a:latin typeface="Arial"/>
                <a:ea typeface="+mn-ea"/>
                <a:cs typeface="Arial"/>
              </a:defRPr>
            </a:lvl1pPr>
            <a:lvl2pPr marL="778259" indent="-299330" algn="l" defTabSz="478929" rtl="0" eaLnBrk="1" latinLnBrk="0" hangingPunct="1">
              <a:spcBef>
                <a:spcPct val="20000"/>
              </a:spcBef>
              <a:buFont typeface="Arial"/>
              <a:buChar char="–"/>
              <a:defRPr sz="3000" b="0" i="0" kern="1200">
                <a:solidFill>
                  <a:schemeClr val="tx1"/>
                </a:solidFill>
                <a:latin typeface="Arial"/>
                <a:ea typeface="+mn-ea"/>
                <a:cs typeface="Arial"/>
              </a:defRPr>
            </a:lvl2pPr>
            <a:lvl3pPr marL="1197322" indent="-239465" algn="l" defTabSz="478929" rtl="0" eaLnBrk="1" latinLnBrk="0" hangingPunct="1">
              <a:spcBef>
                <a:spcPct val="20000"/>
              </a:spcBef>
              <a:buFont typeface="Arial"/>
              <a:buChar char="•"/>
              <a:defRPr sz="2600" b="0" i="0" kern="1200">
                <a:solidFill>
                  <a:schemeClr val="tx1"/>
                </a:solidFill>
                <a:latin typeface="Arial"/>
                <a:ea typeface="+mn-ea"/>
                <a:cs typeface="Arial"/>
              </a:defRPr>
            </a:lvl3pPr>
            <a:lvl4pPr marL="1676251" indent="-239465" algn="l" defTabSz="478929" rtl="0" eaLnBrk="1" latinLnBrk="0" hangingPunct="1">
              <a:spcBef>
                <a:spcPct val="20000"/>
              </a:spcBef>
              <a:buFont typeface="Arial"/>
              <a:buChar char="–"/>
              <a:defRPr sz="2100" b="0" i="0" kern="1200">
                <a:solidFill>
                  <a:schemeClr val="tx1"/>
                </a:solidFill>
                <a:latin typeface="Arial"/>
                <a:ea typeface="+mn-ea"/>
                <a:cs typeface="Arial"/>
              </a:defRPr>
            </a:lvl4pPr>
            <a:lvl5pPr marL="2155180" indent="-239465" algn="l" defTabSz="478929" rtl="0" eaLnBrk="1" latinLnBrk="0" hangingPunct="1">
              <a:spcBef>
                <a:spcPct val="20000"/>
              </a:spcBef>
              <a:buFont typeface="Arial"/>
              <a:buChar char="»"/>
              <a:defRPr sz="2100" b="0" i="0" kern="1200">
                <a:solidFill>
                  <a:schemeClr val="tx1"/>
                </a:solidFill>
                <a:latin typeface="Arial"/>
                <a:ea typeface="+mn-ea"/>
                <a:cs typeface="Arial"/>
              </a:defRPr>
            </a:lvl5pPr>
            <a:lvl6pPr marL="2634108" indent="-239465" algn="l" defTabSz="478929" rtl="0" eaLnBrk="1" latinLnBrk="0" hangingPunct="1">
              <a:spcBef>
                <a:spcPct val="20000"/>
              </a:spcBef>
              <a:buFont typeface="Arial"/>
              <a:buChar char="•"/>
              <a:defRPr sz="2100" kern="1200">
                <a:solidFill>
                  <a:schemeClr val="tx1"/>
                </a:solidFill>
                <a:latin typeface="+mn-lt"/>
                <a:ea typeface="+mn-ea"/>
                <a:cs typeface="+mn-cs"/>
              </a:defRPr>
            </a:lvl6pPr>
            <a:lvl7pPr marL="3113037" indent="-239465" algn="l" defTabSz="478929" rtl="0" eaLnBrk="1" latinLnBrk="0" hangingPunct="1">
              <a:spcBef>
                <a:spcPct val="20000"/>
              </a:spcBef>
              <a:buFont typeface="Arial"/>
              <a:buChar char="•"/>
              <a:defRPr sz="2100" kern="1200">
                <a:solidFill>
                  <a:schemeClr val="tx1"/>
                </a:solidFill>
                <a:latin typeface="+mn-lt"/>
                <a:ea typeface="+mn-ea"/>
                <a:cs typeface="+mn-cs"/>
              </a:defRPr>
            </a:lvl7pPr>
            <a:lvl8pPr marL="3591966" indent="-239465" algn="l" defTabSz="478929" rtl="0" eaLnBrk="1" latinLnBrk="0" hangingPunct="1">
              <a:spcBef>
                <a:spcPct val="20000"/>
              </a:spcBef>
              <a:buFont typeface="Arial"/>
              <a:buChar char="•"/>
              <a:defRPr sz="2100" kern="1200">
                <a:solidFill>
                  <a:schemeClr val="tx1"/>
                </a:solidFill>
                <a:latin typeface="+mn-lt"/>
                <a:ea typeface="+mn-ea"/>
                <a:cs typeface="+mn-cs"/>
              </a:defRPr>
            </a:lvl8pPr>
            <a:lvl9pPr marL="4070895" indent="-239465" algn="l" defTabSz="478929" rtl="0" eaLnBrk="1" latinLnBrk="0" hangingPunct="1">
              <a:spcBef>
                <a:spcPct val="20000"/>
              </a:spcBef>
              <a:buFont typeface="Arial"/>
              <a:buChar char="•"/>
              <a:defRPr sz="2100" kern="1200">
                <a:solidFill>
                  <a:schemeClr val="tx1"/>
                </a:solidFill>
                <a:latin typeface="+mn-lt"/>
                <a:ea typeface="+mn-ea"/>
                <a:cs typeface="+mn-cs"/>
              </a:defRPr>
            </a:lvl9pPr>
          </a:lstStyle>
          <a:p>
            <a:pPr>
              <a:defRPr/>
            </a:pPr>
            <a:r>
              <a:rPr lang="en-US" sz="2400" dirty="0">
                <a:solidFill>
                  <a:srgbClr val="000000"/>
                </a:solidFill>
                <a:latin typeface="+mn-lt"/>
              </a:rPr>
              <a:t>Receiver bands currently installed on all antennas</a:t>
            </a:r>
          </a:p>
          <a:p>
            <a:pPr lvl="1">
              <a:defRPr/>
            </a:pPr>
            <a:r>
              <a:rPr lang="en-US" sz="2100" dirty="0">
                <a:solidFill>
                  <a:srgbClr val="000000"/>
                </a:solidFill>
                <a:latin typeface="+mn-lt"/>
              </a:rPr>
              <a:t>Band 3, 3mm (84-116 GHz)</a:t>
            </a:r>
          </a:p>
          <a:p>
            <a:pPr lvl="1">
              <a:defRPr/>
            </a:pPr>
            <a:r>
              <a:rPr lang="en-US" sz="2100" dirty="0">
                <a:solidFill>
                  <a:srgbClr val="000000"/>
                </a:solidFill>
              </a:rPr>
              <a:t>Band 4, 2mm (125-163 GHz) 	</a:t>
            </a:r>
          </a:p>
          <a:p>
            <a:pPr lvl="1">
              <a:defRPr/>
            </a:pPr>
            <a:r>
              <a:rPr lang="en-US" sz="2100" dirty="0">
                <a:solidFill>
                  <a:srgbClr val="000000"/>
                </a:solidFill>
                <a:latin typeface="+mn-lt"/>
              </a:rPr>
              <a:t>Band 6, 1mm (211-275 GHz)</a:t>
            </a:r>
          </a:p>
          <a:p>
            <a:pPr lvl="1">
              <a:defRPr/>
            </a:pPr>
            <a:r>
              <a:rPr lang="en-US" sz="2100" dirty="0">
                <a:solidFill>
                  <a:srgbClr val="000000"/>
                </a:solidFill>
                <a:latin typeface="+mn-lt"/>
              </a:rPr>
              <a:t>Band 7, 850 </a:t>
            </a:r>
            <a:r>
              <a:rPr lang="en-US" sz="2100" dirty="0">
                <a:solidFill>
                  <a:srgbClr val="000000"/>
                </a:solidFill>
                <a:latin typeface="Symbol" charset="2"/>
                <a:cs typeface="Symbol" charset="2"/>
              </a:rPr>
              <a:t>m</a:t>
            </a:r>
            <a:r>
              <a:rPr lang="en-US" sz="2100" dirty="0">
                <a:solidFill>
                  <a:srgbClr val="000000"/>
                </a:solidFill>
                <a:latin typeface="+mn-lt"/>
              </a:rPr>
              <a:t>m (275-370 GHz)</a:t>
            </a:r>
          </a:p>
          <a:p>
            <a:pPr lvl="1">
              <a:defRPr/>
            </a:pPr>
            <a:r>
              <a:rPr lang="en-US" sz="2100" dirty="0">
                <a:solidFill>
                  <a:srgbClr val="000000"/>
                </a:solidFill>
                <a:latin typeface="+mn-lt"/>
              </a:rPr>
              <a:t>Band 9, 450 </a:t>
            </a:r>
            <a:r>
              <a:rPr lang="en-US" sz="2100" dirty="0">
                <a:solidFill>
                  <a:srgbClr val="000000"/>
                </a:solidFill>
                <a:latin typeface="Symbol" charset="2"/>
                <a:cs typeface="Symbol" charset="2"/>
              </a:rPr>
              <a:t>m</a:t>
            </a:r>
            <a:r>
              <a:rPr lang="en-US" sz="2100" dirty="0">
                <a:solidFill>
                  <a:srgbClr val="000000"/>
                </a:solidFill>
                <a:latin typeface="+mn-lt"/>
              </a:rPr>
              <a:t>m (602-720 GHz)</a:t>
            </a:r>
            <a:endParaRPr lang="en-US" sz="2400" dirty="0">
              <a:solidFill>
                <a:srgbClr val="000000"/>
              </a:solidFill>
              <a:latin typeface="+mn-lt"/>
            </a:endParaRPr>
          </a:p>
          <a:p>
            <a:pPr lvl="1">
              <a:defRPr/>
            </a:pPr>
            <a:r>
              <a:rPr lang="en-US" sz="2100" dirty="0">
                <a:solidFill>
                  <a:srgbClr val="000000"/>
                </a:solidFill>
                <a:latin typeface="+mn-lt"/>
              </a:rPr>
              <a:t>Band 8, 650 </a:t>
            </a:r>
            <a:r>
              <a:rPr lang="en-US" sz="2100" dirty="0">
                <a:solidFill>
                  <a:srgbClr val="000000"/>
                </a:solidFill>
                <a:latin typeface="Symbol" charset="2"/>
                <a:cs typeface="Symbol" charset="2"/>
              </a:rPr>
              <a:t>m</a:t>
            </a:r>
            <a:r>
              <a:rPr lang="en-US" sz="2100" dirty="0">
                <a:solidFill>
                  <a:srgbClr val="000000"/>
                </a:solidFill>
                <a:latin typeface="+mn-lt"/>
              </a:rPr>
              <a:t>m (385-500 GHz)			</a:t>
            </a:r>
          </a:p>
          <a:p>
            <a:pPr lvl="1">
              <a:defRPr/>
            </a:pPr>
            <a:r>
              <a:rPr lang="en-US" sz="2100" dirty="0">
                <a:solidFill>
                  <a:srgbClr val="000000"/>
                </a:solidFill>
                <a:latin typeface="+mn-lt"/>
              </a:rPr>
              <a:t>Band 10, 350 </a:t>
            </a:r>
            <a:r>
              <a:rPr lang="en-US" sz="2100" dirty="0">
                <a:solidFill>
                  <a:srgbClr val="000000"/>
                </a:solidFill>
                <a:latin typeface="Symbol" charset="2"/>
                <a:cs typeface="Symbol" charset="2"/>
              </a:rPr>
              <a:t>m</a:t>
            </a:r>
            <a:r>
              <a:rPr lang="en-US" sz="2100" dirty="0">
                <a:solidFill>
                  <a:srgbClr val="000000"/>
                </a:solidFill>
                <a:latin typeface="+mn-lt"/>
              </a:rPr>
              <a:t>m (787-950 GHz)	</a:t>
            </a:r>
          </a:p>
          <a:p>
            <a:pPr lvl="1">
              <a:defRPr/>
            </a:pPr>
            <a:endParaRPr lang="en-US" sz="2100" dirty="0">
              <a:solidFill>
                <a:srgbClr val="000000"/>
              </a:solidFill>
              <a:latin typeface="+mn-lt"/>
            </a:endParaRPr>
          </a:p>
          <a:p>
            <a:pPr marL="478929" lvl="1" indent="0">
              <a:buNone/>
              <a:defRPr/>
            </a:pPr>
            <a:r>
              <a:rPr lang="en-US" sz="2100" dirty="0">
                <a:solidFill>
                  <a:srgbClr val="000000"/>
                </a:solidFill>
                <a:latin typeface="+mn-lt"/>
              </a:rPr>
              <a:t>+ Band 5 on some antennas	      </a:t>
            </a:r>
          </a:p>
        </p:txBody>
      </p:sp>
      <p:sp>
        <p:nvSpPr>
          <p:cNvPr id="3" name="Slide Number Placeholder 2"/>
          <p:cNvSpPr>
            <a:spLocks noGrp="1"/>
          </p:cNvSpPr>
          <p:nvPr>
            <p:ph type="sldNum" idx="10"/>
          </p:nvPr>
        </p:nvSpPr>
        <p:spPr/>
        <p:txBody>
          <a:bodyPr/>
          <a:lstStyle/>
          <a:p>
            <a:pPr>
              <a:defRPr/>
            </a:pPr>
            <a:fld id="{DDA2CC9B-B50B-D746-9D36-25F0FD9A7EA4}" type="slidenum">
              <a:rPr lang="en-US" smtClean="0"/>
              <a:pPr>
                <a:defRPr/>
              </a:pPr>
              <a:t>20</a:t>
            </a:fld>
            <a:endParaRPr lang="en-US"/>
          </a:p>
        </p:txBody>
      </p:sp>
    </p:spTree>
    <p:extLst>
      <p:ext uri="{BB962C8B-B14F-4D97-AF65-F5344CB8AC3E}">
        <p14:creationId xmlns:p14="http://schemas.microsoft.com/office/powerpoint/2010/main" val="3459351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Comparisons with other mm interferometers</a:t>
            </a:r>
          </a:p>
        </p:txBody>
      </p:sp>
      <p:sp>
        <p:nvSpPr>
          <p:cNvPr id="11" name="Slide Number Placeholder 10"/>
          <p:cNvSpPr>
            <a:spLocks noGrp="1"/>
          </p:cNvSpPr>
          <p:nvPr>
            <p:ph type="sldNum" sz="quarter" idx="4"/>
          </p:nvPr>
        </p:nvSpPr>
        <p:spPr/>
        <p:txBody>
          <a:bodyPr/>
          <a:lstStyle/>
          <a:p>
            <a:fld id="{EE130977-E003-4530-AE2B-3769B03D859D}" type="slidenum">
              <a:rPr lang="en-CA" smtClean="0"/>
              <a:pPr/>
              <a:t>21</a:t>
            </a:fld>
            <a:endParaRPr lang="en-CA" dirty="0"/>
          </a:p>
        </p:txBody>
      </p:sp>
      <p:sp>
        <p:nvSpPr>
          <p:cNvPr id="13" name="Footer Placeholder 11"/>
          <p:cNvSpPr>
            <a:spLocks noGrp="1"/>
          </p:cNvSpPr>
          <p:nvPr>
            <p:ph type="ftr" sz="quarter" idx="3"/>
          </p:nvPr>
        </p:nvSpPr>
        <p:spPr>
          <a:xfrm>
            <a:off x="2958999" y="6501490"/>
            <a:ext cx="3390819" cy="365125"/>
          </a:xfrm>
        </p:spPr>
        <p:txBody>
          <a:bodyPr/>
          <a:lstStyle/>
          <a:p>
            <a:r>
              <a:rPr lang="en-US" dirty="0"/>
              <a:t>What is ALMA?</a:t>
            </a:r>
          </a:p>
        </p:txBody>
      </p:sp>
      <p:grpSp>
        <p:nvGrpSpPr>
          <p:cNvPr id="17" name="Group 16"/>
          <p:cNvGrpSpPr/>
          <p:nvPr/>
        </p:nvGrpSpPr>
        <p:grpSpPr>
          <a:xfrm>
            <a:off x="3987800" y="1333500"/>
            <a:ext cx="5003800" cy="5092700"/>
            <a:chOff x="2708275" y="393700"/>
            <a:chExt cx="9128125" cy="9131300"/>
          </a:xfrm>
        </p:grpSpPr>
        <p:sp>
          <p:nvSpPr>
            <p:cNvPr id="18" name="Oval 1"/>
            <p:cNvSpPr>
              <a:spLocks/>
            </p:cNvSpPr>
            <p:nvPr/>
          </p:nvSpPr>
          <p:spPr bwMode="auto">
            <a:xfrm>
              <a:off x="2708275" y="393700"/>
              <a:ext cx="9128125" cy="9131300"/>
            </a:xfrm>
            <a:prstGeom prst="ellipse">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endParaRPr lang="en-US"/>
            </a:p>
          </p:txBody>
        </p:sp>
        <p:sp>
          <p:nvSpPr>
            <p:cNvPr id="19" name="Oval 2"/>
            <p:cNvSpPr>
              <a:spLocks/>
            </p:cNvSpPr>
            <p:nvPr/>
          </p:nvSpPr>
          <p:spPr bwMode="auto">
            <a:xfrm>
              <a:off x="7673426" y="7225097"/>
              <a:ext cx="2054700" cy="1958592"/>
            </a:xfrm>
            <a:prstGeom prst="ellipse">
              <a:avLst/>
            </a:prstGeom>
            <a:solidFill>
              <a:srgbClr val="A3D979"/>
            </a:solidFill>
            <a:ln w="25400" cap="flat">
              <a:solidFill>
                <a:schemeClr val="tx1"/>
              </a:solidFill>
              <a:prstDash val="solid"/>
              <a:miter lim="800000"/>
              <a:headEnd type="none" w="med" len="med"/>
              <a:tailEnd type="none" w="med" len="med"/>
            </a:ln>
          </p:spPr>
          <p:txBody>
            <a:bodyPr lIns="0" tIns="0" rIns="0" bIns="0" anchor="ctr"/>
            <a:lstStyle/>
            <a:p>
              <a:r>
                <a:rPr lang="en-US" sz="2800" b="1" dirty="0">
                  <a:solidFill>
                    <a:schemeClr val="tx1"/>
                  </a:solidFill>
                  <a:ea typeface="ＭＳ Ｐゴシック" charset="0"/>
                  <a:cs typeface="Optima" charset="0"/>
                </a:rPr>
                <a:t>SMA</a:t>
              </a:r>
            </a:p>
          </p:txBody>
        </p:sp>
        <p:sp>
          <p:nvSpPr>
            <p:cNvPr id="20" name="Oval 3"/>
            <p:cNvSpPr>
              <a:spLocks/>
            </p:cNvSpPr>
            <p:nvPr/>
          </p:nvSpPr>
          <p:spPr bwMode="auto">
            <a:xfrm>
              <a:off x="7945139" y="1710232"/>
              <a:ext cx="3406775" cy="3409950"/>
            </a:xfrm>
            <a:prstGeom prst="ellipse">
              <a:avLst/>
            </a:prstGeom>
            <a:solidFill>
              <a:srgbClr val="FE936A"/>
            </a:solidFill>
            <a:ln w="25400" cap="flat">
              <a:solidFill>
                <a:schemeClr val="tx1"/>
              </a:solidFill>
              <a:prstDash val="solid"/>
              <a:miter lim="800000"/>
              <a:headEnd type="none" w="med" len="med"/>
              <a:tailEnd type="none" w="med" len="med"/>
            </a:ln>
          </p:spPr>
          <p:txBody>
            <a:bodyPr lIns="0" tIns="0" rIns="0" bIns="0" anchor="ctr"/>
            <a:lstStyle/>
            <a:p>
              <a:r>
                <a:rPr lang="en-US" sz="2800" b="1" dirty="0">
                  <a:solidFill>
                    <a:schemeClr val="tx1"/>
                  </a:solidFill>
                  <a:ea typeface="ＭＳ Ｐゴシック" charset="0"/>
                  <a:cs typeface="Optima" charset="0"/>
                </a:rPr>
                <a:t>CARMA</a:t>
              </a:r>
            </a:p>
          </p:txBody>
        </p:sp>
        <p:sp>
          <p:nvSpPr>
            <p:cNvPr id="21" name="Oval 4"/>
            <p:cNvSpPr>
              <a:spLocks/>
            </p:cNvSpPr>
            <p:nvPr/>
          </p:nvSpPr>
          <p:spPr bwMode="auto">
            <a:xfrm>
              <a:off x="4062114" y="696914"/>
              <a:ext cx="3956049" cy="3957638"/>
            </a:xfrm>
            <a:prstGeom prst="ellipse">
              <a:avLst/>
            </a:prstGeom>
            <a:solidFill>
              <a:srgbClr val="E6578D"/>
            </a:solidFill>
            <a:ln w="25400" cap="flat">
              <a:solidFill>
                <a:schemeClr val="tx1"/>
              </a:solidFill>
              <a:prstDash val="solid"/>
              <a:miter lim="800000"/>
              <a:headEnd type="none" w="med" len="med"/>
              <a:tailEnd type="none" w="med" len="med"/>
            </a:ln>
          </p:spPr>
          <p:txBody>
            <a:bodyPr lIns="0" tIns="0" rIns="0" bIns="0" anchor="ctr"/>
            <a:lstStyle/>
            <a:p>
              <a:r>
                <a:rPr lang="en-US" sz="2800" b="1" dirty="0">
                  <a:solidFill>
                    <a:schemeClr val="tx1"/>
                  </a:solidFill>
                  <a:ea typeface="ＭＳ Ｐゴシック" charset="0"/>
                  <a:cs typeface="Optima" charset="0"/>
                </a:rPr>
                <a:t>    </a:t>
              </a:r>
              <a:r>
                <a:rPr lang="en-US" sz="2800" b="1" dirty="0" err="1">
                  <a:solidFill>
                    <a:schemeClr val="tx1"/>
                  </a:solidFill>
                  <a:ea typeface="ＭＳ Ｐゴシック" charset="0"/>
                  <a:cs typeface="Optima" charset="0"/>
                </a:rPr>
                <a:t>PdBI</a:t>
              </a:r>
              <a:endParaRPr lang="en-US" sz="2800" b="1" dirty="0">
                <a:solidFill>
                  <a:schemeClr val="tx1"/>
                </a:solidFill>
                <a:ea typeface="ＭＳ Ｐゴシック" charset="0"/>
                <a:cs typeface="Optima" charset="0"/>
              </a:endParaRPr>
            </a:p>
          </p:txBody>
        </p:sp>
        <p:sp>
          <p:nvSpPr>
            <p:cNvPr id="22" name="Oval 5"/>
            <p:cNvSpPr>
              <a:spLocks/>
            </p:cNvSpPr>
            <p:nvPr/>
          </p:nvSpPr>
          <p:spPr bwMode="auto">
            <a:xfrm>
              <a:off x="8852199" y="5096371"/>
              <a:ext cx="2641600" cy="2641601"/>
            </a:xfrm>
            <a:prstGeom prst="ellipse">
              <a:avLst/>
            </a:prstGeom>
            <a:solidFill>
              <a:srgbClr val="FED164"/>
            </a:solidFill>
            <a:ln w="25400" cap="flat">
              <a:solidFill>
                <a:schemeClr val="tx1"/>
              </a:solidFill>
              <a:prstDash val="solid"/>
              <a:miter lim="800000"/>
              <a:headEnd type="none" w="med" len="med"/>
              <a:tailEnd type="none" w="med" len="med"/>
            </a:ln>
          </p:spPr>
          <p:txBody>
            <a:bodyPr lIns="0" tIns="0" rIns="0" bIns="0" anchor="ctr"/>
            <a:lstStyle/>
            <a:p>
              <a:r>
                <a:rPr lang="en-US" sz="2800" b="1" dirty="0">
                  <a:solidFill>
                    <a:schemeClr val="tx1"/>
                  </a:solidFill>
                  <a:effectLst>
                    <a:outerShdw blurRad="38100" dist="38100" dir="2700000" algn="tl">
                      <a:srgbClr val="FFFFFF"/>
                    </a:outerShdw>
                  </a:effectLst>
                  <a:ea typeface="ＭＳ Ｐゴシック" charset="0"/>
                  <a:cs typeface="Optima" charset="0"/>
                </a:rPr>
                <a:t> </a:t>
              </a:r>
              <a:r>
                <a:rPr lang="en-US" sz="2800" b="1" dirty="0">
                  <a:solidFill>
                    <a:schemeClr val="tx1"/>
                  </a:solidFill>
                  <a:ea typeface="ＭＳ Ｐゴシック" charset="0"/>
                  <a:cs typeface="Optima" charset="0"/>
                </a:rPr>
                <a:t>NMA</a:t>
              </a:r>
            </a:p>
          </p:txBody>
        </p:sp>
        <p:sp>
          <p:nvSpPr>
            <p:cNvPr id="23" name="Rectangle 7"/>
            <p:cNvSpPr>
              <a:spLocks/>
            </p:cNvSpPr>
            <p:nvPr/>
          </p:nvSpPr>
          <p:spPr bwMode="auto">
            <a:xfrm>
              <a:off x="4002773" y="5423309"/>
              <a:ext cx="2409589" cy="993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nchor="ctr">
              <a:spAutoFit/>
            </a:bodyPr>
            <a:lstStyle/>
            <a:p>
              <a:r>
                <a:rPr lang="en-US" sz="3600" b="1" dirty="0">
                  <a:solidFill>
                    <a:schemeClr val="tx1"/>
                  </a:solidFill>
                  <a:ea typeface="ＭＳ Ｐゴシック" charset="0"/>
                  <a:cs typeface="Optima" charset="0"/>
                </a:rPr>
                <a:t>ALMA</a:t>
              </a:r>
            </a:p>
          </p:txBody>
        </p:sp>
      </p:grpSp>
      <p:sp>
        <p:nvSpPr>
          <p:cNvPr id="24" name="Content Placeholder 2"/>
          <p:cNvSpPr txBox="1">
            <a:spLocks/>
          </p:cNvSpPr>
          <p:nvPr/>
        </p:nvSpPr>
        <p:spPr>
          <a:xfrm>
            <a:off x="317500" y="1930400"/>
            <a:ext cx="3441700" cy="3759199"/>
          </a:xfrm>
          <a:prstGeom prst="rect">
            <a:avLst/>
          </a:prstGeom>
        </p:spPr>
        <p:txBody>
          <a:bodyPr vert="horz" lIns="91440" tIns="45720" rIns="91440" bIns="45720" rtlCol="0">
            <a:normAutofit/>
          </a:bodyPr>
          <a:lstStyle>
            <a:lvl1pPr marL="227013" indent="-227013" algn="l" defTabSz="914400" rtl="0" eaLnBrk="1" latinLnBrk="0" hangingPunct="1">
              <a:spcBef>
                <a:spcPts val="600"/>
              </a:spcBef>
              <a:buFont typeface="Arial" pitchFamily="34" charset="0"/>
              <a:buChar char="•"/>
              <a:defRPr sz="2400" kern="1200">
                <a:solidFill>
                  <a:schemeClr val="tx1"/>
                </a:solidFill>
                <a:latin typeface="Arial" pitchFamily="34" charset="0"/>
                <a:ea typeface="+mn-ea"/>
                <a:cs typeface="Arial" pitchFamily="34" charset="0"/>
              </a:defRPr>
            </a:lvl1pPr>
            <a:lvl2pPr marL="461963" indent="-23495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2pPr>
            <a:lvl3pPr marL="687388" indent="-225425"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914400"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1141413"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a:buChar char="•"/>
            </a:pPr>
            <a:r>
              <a:rPr lang="en-US" sz="2000" dirty="0"/>
              <a:t>Number of baselines N</a:t>
            </a:r>
            <a:r>
              <a:rPr lang="en-US" sz="2000" baseline="-25000" dirty="0"/>
              <a:t>B</a:t>
            </a:r>
            <a:r>
              <a:rPr lang="en-US" sz="2000" dirty="0"/>
              <a:t>:        N(N-1)/2 = 1225, much better instantaneous sampling of the </a:t>
            </a:r>
            <a:r>
              <a:rPr lang="en-US" sz="2000" dirty="0" err="1"/>
              <a:t>uv</a:t>
            </a:r>
            <a:r>
              <a:rPr lang="en-US" sz="2000" dirty="0"/>
              <a:t> plane, better overall image fidelity</a:t>
            </a:r>
          </a:p>
          <a:p>
            <a:pPr>
              <a:buFont typeface="Arial"/>
              <a:buChar char="•"/>
            </a:pPr>
            <a:r>
              <a:rPr lang="en-US" sz="2000" dirty="0"/>
              <a:t>N</a:t>
            </a:r>
            <a:r>
              <a:rPr lang="en-US" sz="2000" baseline="-25000" dirty="0"/>
              <a:t>B</a:t>
            </a:r>
            <a:r>
              <a:rPr lang="en-US" sz="2000" dirty="0"/>
              <a:t> (</a:t>
            </a:r>
            <a:r>
              <a:rPr lang="en-US" sz="2000" dirty="0" err="1"/>
              <a:t>PdBI</a:t>
            </a:r>
            <a:r>
              <a:rPr lang="en-US" sz="2000" dirty="0"/>
              <a:t>) = 45</a:t>
            </a:r>
          </a:p>
          <a:p>
            <a:pPr>
              <a:buFont typeface="Arial"/>
              <a:buChar char="•"/>
            </a:pPr>
            <a:r>
              <a:rPr lang="en-US" sz="2000" dirty="0"/>
              <a:t>N</a:t>
            </a:r>
            <a:r>
              <a:rPr lang="en-US" sz="2000" baseline="-25000" dirty="0"/>
              <a:t>B</a:t>
            </a:r>
            <a:r>
              <a:rPr lang="en-US" sz="2000" dirty="0"/>
              <a:t> (CARMA) = 253</a:t>
            </a:r>
          </a:p>
          <a:p>
            <a:pPr>
              <a:buFont typeface="Arial"/>
              <a:buChar char="•"/>
            </a:pPr>
            <a:r>
              <a:rPr lang="en-US" sz="2000" dirty="0"/>
              <a:t>N</a:t>
            </a:r>
            <a:r>
              <a:rPr lang="en-US" sz="2000" baseline="-25000" dirty="0"/>
              <a:t>B</a:t>
            </a:r>
            <a:r>
              <a:rPr lang="en-US" sz="2000" dirty="0"/>
              <a:t> (NMA) = 15</a:t>
            </a:r>
          </a:p>
          <a:p>
            <a:pPr>
              <a:buFont typeface="Arial"/>
              <a:buChar char="•"/>
            </a:pPr>
            <a:r>
              <a:rPr lang="en-US" sz="2000" dirty="0"/>
              <a:t>N</a:t>
            </a:r>
            <a:r>
              <a:rPr lang="en-US" sz="2000" baseline="-25000" dirty="0"/>
              <a:t>B</a:t>
            </a:r>
            <a:r>
              <a:rPr lang="en-US" sz="2000" dirty="0"/>
              <a:t> (SMA) = 27</a:t>
            </a:r>
          </a:p>
          <a:p>
            <a:pPr>
              <a:buFont typeface="Arial"/>
              <a:buChar char="•"/>
            </a:pPr>
            <a:r>
              <a:rPr lang="en-US" sz="2000" dirty="0"/>
              <a:t>N</a:t>
            </a:r>
            <a:r>
              <a:rPr lang="en-US" sz="2000" baseline="-25000" dirty="0"/>
              <a:t>B</a:t>
            </a:r>
            <a:r>
              <a:rPr lang="en-US" sz="2000" dirty="0"/>
              <a:t> (VLA) = 351</a:t>
            </a:r>
          </a:p>
          <a:p>
            <a:pPr>
              <a:buFont typeface="Arial"/>
              <a:buChar char="•"/>
            </a:pPr>
            <a:endParaRPr lang="en-US" sz="2000" dirty="0"/>
          </a:p>
        </p:txBody>
      </p:sp>
      <p:sp>
        <p:nvSpPr>
          <p:cNvPr id="25" name="Rectangle 11"/>
          <p:cNvSpPr>
            <a:spLocks noChangeArrowheads="1"/>
          </p:cNvSpPr>
          <p:nvPr/>
        </p:nvSpPr>
        <p:spPr bwMode="auto">
          <a:xfrm>
            <a:off x="5012491" y="4689475"/>
            <a:ext cx="1232692" cy="369332"/>
          </a:xfrm>
          <a:prstGeom prst="rect">
            <a:avLst/>
          </a:prstGeom>
          <a:noFill/>
          <a:ln w="9525">
            <a:noFill/>
            <a:miter lim="800000"/>
            <a:headEnd/>
            <a:tailEnd/>
          </a:ln>
          <a:effectLst/>
        </p:spPr>
        <p:txBody>
          <a:bodyPr wrap="none">
            <a:spAutoFit/>
          </a:bodyPr>
          <a:lstStyle/>
          <a:p>
            <a:pPr algn="ctr"/>
            <a:r>
              <a:rPr lang="en-US" dirty="0">
                <a:solidFill>
                  <a:srgbClr val="000000"/>
                </a:solidFill>
                <a:effectLst/>
              </a:rPr>
              <a:t>22,619 m</a:t>
            </a:r>
            <a:r>
              <a:rPr lang="en-US" baseline="30000" dirty="0">
                <a:solidFill>
                  <a:srgbClr val="000000"/>
                </a:solidFill>
                <a:effectLst/>
              </a:rPr>
              <a:t>2</a:t>
            </a:r>
            <a:endParaRPr lang="en-US" baseline="30000" dirty="0">
              <a:solidFill>
                <a:srgbClr val="000000"/>
              </a:solidFill>
              <a:effectLst>
                <a:outerShdw blurRad="38100" dist="38100" dir="2700000" algn="tl">
                  <a:srgbClr val="FFFFFF"/>
                </a:outerShdw>
              </a:effectLst>
            </a:endParaRPr>
          </a:p>
        </p:txBody>
      </p:sp>
      <p:sp>
        <p:nvSpPr>
          <p:cNvPr id="26" name="Rectangle 11"/>
          <p:cNvSpPr>
            <a:spLocks noChangeArrowheads="1"/>
          </p:cNvSpPr>
          <p:nvPr/>
        </p:nvSpPr>
        <p:spPr bwMode="auto">
          <a:xfrm>
            <a:off x="5350046" y="2759075"/>
            <a:ext cx="1040181" cy="369332"/>
          </a:xfrm>
          <a:prstGeom prst="rect">
            <a:avLst/>
          </a:prstGeom>
          <a:noFill/>
          <a:ln w="9525">
            <a:noFill/>
            <a:miter lim="800000"/>
            <a:headEnd/>
            <a:tailEnd/>
          </a:ln>
          <a:effectLst/>
        </p:spPr>
        <p:txBody>
          <a:bodyPr wrap="none">
            <a:spAutoFit/>
          </a:bodyPr>
          <a:lstStyle/>
          <a:p>
            <a:pPr algn="ctr"/>
            <a:r>
              <a:rPr lang="en-US" dirty="0">
                <a:solidFill>
                  <a:srgbClr val="000000"/>
                </a:solidFill>
                <a:effectLst/>
              </a:rPr>
              <a:t>7069 m</a:t>
            </a:r>
            <a:r>
              <a:rPr lang="en-US" baseline="30000" dirty="0">
                <a:solidFill>
                  <a:srgbClr val="000000"/>
                </a:solidFill>
                <a:effectLst/>
              </a:rPr>
              <a:t>2</a:t>
            </a:r>
            <a:endParaRPr lang="en-US" baseline="30000" dirty="0">
              <a:solidFill>
                <a:srgbClr val="000000"/>
              </a:solidFill>
              <a:effectLst>
                <a:outerShdw blurRad="38100" dist="38100" dir="2700000" algn="tl">
                  <a:srgbClr val="FFFFFF"/>
                </a:outerShdw>
              </a:effectLst>
            </a:endParaRPr>
          </a:p>
        </p:txBody>
      </p:sp>
      <p:sp>
        <p:nvSpPr>
          <p:cNvPr id="27" name="Rectangle 11"/>
          <p:cNvSpPr>
            <a:spLocks noChangeArrowheads="1"/>
          </p:cNvSpPr>
          <p:nvPr/>
        </p:nvSpPr>
        <p:spPr bwMode="auto">
          <a:xfrm>
            <a:off x="7343946" y="3140075"/>
            <a:ext cx="1040181" cy="369332"/>
          </a:xfrm>
          <a:prstGeom prst="rect">
            <a:avLst/>
          </a:prstGeom>
          <a:noFill/>
          <a:ln w="9525">
            <a:noFill/>
            <a:miter lim="800000"/>
            <a:headEnd/>
            <a:tailEnd/>
          </a:ln>
          <a:effectLst/>
        </p:spPr>
        <p:txBody>
          <a:bodyPr wrap="none">
            <a:spAutoFit/>
          </a:bodyPr>
          <a:lstStyle/>
          <a:p>
            <a:pPr algn="ctr"/>
            <a:r>
              <a:rPr lang="en-US" dirty="0">
                <a:solidFill>
                  <a:srgbClr val="000000"/>
                </a:solidFill>
                <a:effectLst/>
              </a:rPr>
              <a:t>3129 m</a:t>
            </a:r>
            <a:r>
              <a:rPr lang="en-US" baseline="30000" dirty="0">
                <a:solidFill>
                  <a:srgbClr val="000000"/>
                </a:solidFill>
                <a:effectLst/>
              </a:rPr>
              <a:t>2</a:t>
            </a:r>
            <a:endParaRPr lang="en-US" baseline="30000" dirty="0">
              <a:solidFill>
                <a:srgbClr val="000000"/>
              </a:solidFill>
              <a:effectLst>
                <a:outerShdw blurRad="38100" dist="38100" dir="2700000" algn="tl">
                  <a:srgbClr val="FFFFFF"/>
                </a:outerShdw>
              </a:effectLst>
            </a:endParaRPr>
          </a:p>
        </p:txBody>
      </p:sp>
      <p:sp>
        <p:nvSpPr>
          <p:cNvPr id="28" name="Rectangle 11"/>
          <p:cNvSpPr>
            <a:spLocks noChangeArrowheads="1"/>
          </p:cNvSpPr>
          <p:nvPr/>
        </p:nvSpPr>
        <p:spPr bwMode="auto">
          <a:xfrm>
            <a:off x="7559846" y="4816475"/>
            <a:ext cx="1040181" cy="369332"/>
          </a:xfrm>
          <a:prstGeom prst="rect">
            <a:avLst/>
          </a:prstGeom>
          <a:noFill/>
          <a:ln w="9525">
            <a:noFill/>
            <a:miter lim="800000"/>
            <a:headEnd/>
            <a:tailEnd/>
          </a:ln>
          <a:effectLst/>
        </p:spPr>
        <p:txBody>
          <a:bodyPr wrap="none">
            <a:spAutoFit/>
          </a:bodyPr>
          <a:lstStyle/>
          <a:p>
            <a:pPr algn="ctr"/>
            <a:r>
              <a:rPr lang="en-US" dirty="0">
                <a:solidFill>
                  <a:srgbClr val="000000"/>
                </a:solidFill>
                <a:effectLst/>
              </a:rPr>
              <a:t>1885 m</a:t>
            </a:r>
            <a:r>
              <a:rPr lang="en-US" baseline="30000" dirty="0">
                <a:solidFill>
                  <a:srgbClr val="000000"/>
                </a:solidFill>
                <a:effectLst/>
              </a:rPr>
              <a:t>2</a:t>
            </a:r>
            <a:endParaRPr lang="en-US" baseline="30000" dirty="0">
              <a:solidFill>
                <a:srgbClr val="000000"/>
              </a:solidFill>
              <a:effectLst>
                <a:outerShdw blurRad="38100" dist="38100" dir="2700000" algn="tl">
                  <a:srgbClr val="FFFFFF"/>
                </a:outerShdw>
              </a:effectLst>
            </a:endParaRPr>
          </a:p>
        </p:txBody>
      </p:sp>
      <p:sp>
        <p:nvSpPr>
          <p:cNvPr id="36" name="Rectangle 11"/>
          <p:cNvSpPr>
            <a:spLocks noChangeArrowheads="1"/>
          </p:cNvSpPr>
          <p:nvPr/>
        </p:nvSpPr>
        <p:spPr bwMode="auto">
          <a:xfrm>
            <a:off x="6836635" y="5794375"/>
            <a:ext cx="911803" cy="369332"/>
          </a:xfrm>
          <a:prstGeom prst="rect">
            <a:avLst/>
          </a:prstGeom>
          <a:noFill/>
          <a:ln w="9525">
            <a:noFill/>
            <a:miter lim="800000"/>
            <a:headEnd/>
            <a:tailEnd/>
          </a:ln>
          <a:effectLst/>
        </p:spPr>
        <p:txBody>
          <a:bodyPr wrap="none">
            <a:spAutoFit/>
          </a:bodyPr>
          <a:lstStyle/>
          <a:p>
            <a:pPr algn="ctr"/>
            <a:r>
              <a:rPr lang="en-US" dirty="0">
                <a:solidFill>
                  <a:srgbClr val="000000"/>
                </a:solidFill>
                <a:effectLst/>
              </a:rPr>
              <a:t>905 m</a:t>
            </a:r>
            <a:r>
              <a:rPr lang="en-US" baseline="30000" dirty="0">
                <a:solidFill>
                  <a:srgbClr val="000000"/>
                </a:solidFill>
                <a:effectLst/>
              </a:rPr>
              <a:t>2</a:t>
            </a:r>
            <a:endParaRPr lang="en-US" baseline="30000" dirty="0">
              <a:solidFill>
                <a:srgbClr val="000000"/>
              </a:solidFill>
              <a:effectLst>
                <a:outerShdw blurRad="38100" dist="38100" dir="2700000" algn="tl">
                  <a:srgbClr val="FFFFFF"/>
                </a:outerShdw>
              </a:effectLst>
            </a:endParaRPr>
          </a:p>
        </p:txBody>
      </p:sp>
      <p:sp>
        <p:nvSpPr>
          <p:cNvPr id="37" name="Rectangle 11"/>
          <p:cNvSpPr>
            <a:spLocks noChangeArrowheads="1"/>
          </p:cNvSpPr>
          <p:nvPr/>
        </p:nvSpPr>
        <p:spPr bwMode="auto">
          <a:xfrm>
            <a:off x="442392" y="6124575"/>
            <a:ext cx="4929708" cy="369332"/>
          </a:xfrm>
          <a:prstGeom prst="rect">
            <a:avLst/>
          </a:prstGeom>
          <a:noFill/>
          <a:ln w="9525">
            <a:noFill/>
            <a:miter lim="800000"/>
            <a:headEnd/>
            <a:tailEnd/>
          </a:ln>
          <a:effectLst/>
        </p:spPr>
        <p:txBody>
          <a:bodyPr wrap="square">
            <a:spAutoFit/>
          </a:bodyPr>
          <a:lstStyle/>
          <a:p>
            <a:pPr algn="ctr"/>
            <a:r>
              <a:rPr lang="en-US" dirty="0">
                <a:solidFill>
                  <a:srgbClr val="000000"/>
                </a:solidFill>
                <a:effectLst/>
              </a:rPr>
              <a:t>(VLA surface area of 53,014 m</a:t>
            </a:r>
            <a:r>
              <a:rPr lang="en-US" baseline="30000" dirty="0">
                <a:solidFill>
                  <a:srgbClr val="000000"/>
                </a:solidFill>
                <a:effectLst/>
              </a:rPr>
              <a:t>2 </a:t>
            </a:r>
            <a:r>
              <a:rPr lang="en-US" dirty="0">
                <a:solidFill>
                  <a:srgbClr val="000000"/>
                </a:solidFill>
                <a:effectLst/>
              </a:rPr>
              <a:t>not shown)</a:t>
            </a:r>
            <a:endParaRPr lang="en-US" baseline="30000" dirty="0">
              <a:solidFill>
                <a:srgbClr val="000000"/>
              </a:solidFill>
              <a:effectLst>
                <a:outerShdw blurRad="38100" dist="38100" dir="2700000" algn="tl">
                  <a:srgbClr val="FFFFFF"/>
                </a:outerShdw>
              </a:effectLst>
            </a:endParaRPr>
          </a:p>
        </p:txBody>
      </p:sp>
    </p:spTree>
    <p:extLst>
      <p:ext uri="{BB962C8B-B14F-4D97-AF65-F5344CB8AC3E}">
        <p14:creationId xmlns:p14="http://schemas.microsoft.com/office/powerpoint/2010/main" val="1621507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 Box 1"/>
          <p:cNvSpPr txBox="1">
            <a:spLocks noChangeArrowheads="1"/>
          </p:cNvSpPr>
          <p:nvPr/>
        </p:nvSpPr>
        <p:spPr bwMode="auto">
          <a:xfrm>
            <a:off x="8229600" y="6356350"/>
            <a:ext cx="457200" cy="36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fld id="{F7B8E001-4BDD-6B4F-83A5-1004E34510E9}" type="slidenum">
              <a:rPr lang="en-US" sz="1200" smtClean="0">
                <a:solidFill>
                  <a:srgbClr val="000099"/>
                </a:solidFill>
                <a:latin typeface="Gill Sans" charset="0"/>
              </a:rPr>
              <a:pPr algn="r">
                <a:buClrTx/>
                <a:buFontTx/>
                <a:buNone/>
                <a:defRPr/>
              </a:pPr>
              <a:t>22</a:t>
            </a:fld>
            <a:endParaRPr lang="en-US" sz="1200">
              <a:solidFill>
                <a:srgbClr val="000099"/>
              </a:solidFill>
              <a:latin typeface="Gill Sans" charset="0"/>
            </a:endParaRPr>
          </a:p>
        </p:txBody>
      </p:sp>
      <p:sp>
        <p:nvSpPr>
          <p:cNvPr id="51202" name="AutoShape 2"/>
          <p:cNvSpPr>
            <a:spLocks noChangeArrowheads="1"/>
          </p:cNvSpPr>
          <p:nvPr/>
        </p:nvSpPr>
        <p:spPr bwMode="auto">
          <a:xfrm>
            <a:off x="7543800" y="36513"/>
            <a:ext cx="1143000" cy="914400"/>
          </a:xfrm>
          <a:prstGeom prst="roundRect">
            <a:avLst>
              <a:gd name="adj" fmla="val 171"/>
            </a:avLst>
          </a:prstGeom>
          <a:solidFill>
            <a:srgbClr val="FFFFFF"/>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512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9913" y="15875"/>
            <a:ext cx="4749800" cy="47498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1204" name="Text Box 4"/>
          <p:cNvSpPr txBox="1">
            <a:spLocks noChangeArrowheads="1"/>
          </p:cNvSpPr>
          <p:nvPr/>
        </p:nvSpPr>
        <p:spPr bwMode="auto">
          <a:xfrm>
            <a:off x="5181600" y="228600"/>
            <a:ext cx="3114675" cy="7715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ctr">
              <a:buClrTx/>
              <a:buFontTx/>
              <a:buNone/>
              <a:defRPr/>
            </a:pPr>
            <a:r>
              <a:rPr lang="en-US" sz="2000" dirty="0"/>
              <a:t>ALMA, Full Science</a:t>
            </a:r>
          </a:p>
          <a:p>
            <a:pPr algn="ctr">
              <a:buClrTx/>
              <a:buFontTx/>
              <a:buNone/>
              <a:defRPr/>
            </a:pPr>
            <a:r>
              <a:rPr lang="en-US" sz="2000" dirty="0"/>
              <a:t>50(+12+4)</a:t>
            </a:r>
          </a:p>
        </p:txBody>
      </p:sp>
      <p:grpSp>
        <p:nvGrpSpPr>
          <p:cNvPr id="285702" name="Group 5"/>
          <p:cNvGrpSpPr>
            <a:grpSpLocks/>
          </p:cNvGrpSpPr>
          <p:nvPr/>
        </p:nvGrpSpPr>
        <p:grpSpPr bwMode="auto">
          <a:xfrm>
            <a:off x="2687638" y="2419350"/>
            <a:ext cx="1898650" cy="1892300"/>
            <a:chOff x="1693" y="1524"/>
            <a:chExt cx="1196" cy="1192"/>
          </a:xfrm>
        </p:grpSpPr>
        <p:pic>
          <p:nvPicPr>
            <p:cNvPr id="5120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3" y="1524"/>
              <a:ext cx="1196" cy="119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1207" name="Text Box 7"/>
            <p:cNvSpPr txBox="1">
              <a:spLocks noChangeArrowheads="1"/>
            </p:cNvSpPr>
            <p:nvPr/>
          </p:nvSpPr>
          <p:spPr bwMode="auto">
            <a:xfrm>
              <a:off x="2052" y="2336"/>
              <a:ext cx="430" cy="2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ctr">
                <a:buClrTx/>
                <a:buFontTx/>
                <a:buNone/>
                <a:defRPr/>
              </a:pPr>
              <a:r>
                <a:rPr lang="en-US" sz="2200"/>
                <a:t>6</a:t>
              </a:r>
            </a:p>
          </p:txBody>
        </p:sp>
      </p:grpSp>
      <p:grpSp>
        <p:nvGrpSpPr>
          <p:cNvPr id="285703" name="Group 8"/>
          <p:cNvGrpSpPr>
            <a:grpSpLocks/>
          </p:cNvGrpSpPr>
          <p:nvPr/>
        </p:nvGrpSpPr>
        <p:grpSpPr bwMode="auto">
          <a:xfrm>
            <a:off x="4025900" y="195263"/>
            <a:ext cx="984250" cy="984250"/>
            <a:chOff x="2536" y="123"/>
            <a:chExt cx="620" cy="620"/>
          </a:xfrm>
        </p:grpSpPr>
        <p:pic>
          <p:nvPicPr>
            <p:cNvPr id="5120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6" y="123"/>
              <a:ext cx="620" cy="62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1210" name="Text Box 10"/>
            <p:cNvSpPr txBox="1">
              <a:spLocks noChangeArrowheads="1"/>
            </p:cNvSpPr>
            <p:nvPr/>
          </p:nvSpPr>
          <p:spPr bwMode="auto">
            <a:xfrm>
              <a:off x="2613" y="440"/>
              <a:ext cx="430" cy="26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ctr">
                <a:buClrTx/>
                <a:buFontTx/>
                <a:buNone/>
                <a:defRPr/>
              </a:pPr>
              <a:r>
                <a:rPr lang="en-US" sz="2200"/>
                <a:t>8</a:t>
              </a:r>
            </a:p>
          </p:txBody>
        </p:sp>
      </p:grpSp>
      <p:sp>
        <p:nvSpPr>
          <p:cNvPr id="51211" name="Text Box 11"/>
          <p:cNvSpPr txBox="1">
            <a:spLocks noChangeArrowheads="1"/>
          </p:cNvSpPr>
          <p:nvPr/>
        </p:nvSpPr>
        <p:spPr bwMode="auto">
          <a:xfrm>
            <a:off x="114300" y="1323975"/>
            <a:ext cx="3429000" cy="8826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US" sz="2800" dirty="0">
                <a:solidFill>
                  <a:srgbClr val="000080"/>
                </a:solidFill>
                <a:latin typeface="Gill Sans MT" charset="0"/>
              </a:rPr>
              <a:t>Collecting Area</a:t>
            </a:r>
          </a:p>
          <a:p>
            <a:pPr>
              <a:buClrTx/>
              <a:buFontTx/>
              <a:buNone/>
              <a:defRPr/>
            </a:pPr>
            <a:r>
              <a:rPr lang="en-US" dirty="0">
                <a:latin typeface="Lucida Grande" charset="0"/>
                <a:cs typeface="Lucida Grande" charset="0"/>
              </a:rPr>
              <a:t>~ sensitivity</a:t>
            </a:r>
          </a:p>
        </p:txBody>
      </p:sp>
      <p:sp>
        <p:nvSpPr>
          <p:cNvPr id="51212" name="Text Box 12"/>
          <p:cNvSpPr txBox="1">
            <a:spLocks noChangeArrowheads="1"/>
          </p:cNvSpPr>
          <p:nvPr/>
        </p:nvSpPr>
        <p:spPr bwMode="auto">
          <a:xfrm>
            <a:off x="85725" y="4189413"/>
            <a:ext cx="3429000" cy="5175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US" sz="2800">
                <a:solidFill>
                  <a:srgbClr val="000080"/>
                </a:solidFill>
                <a:latin typeface="Gill Sans MT" charset="0"/>
              </a:rPr>
              <a:t>Spectral Coverage</a:t>
            </a:r>
          </a:p>
        </p:txBody>
      </p:sp>
      <p:pic>
        <p:nvPicPr>
          <p:cNvPr id="51213"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538" y="4730750"/>
            <a:ext cx="8915400" cy="206692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1214" name="Oval 14"/>
          <p:cNvSpPr>
            <a:spLocks noChangeArrowheads="1"/>
          </p:cNvSpPr>
          <p:nvPr/>
        </p:nvSpPr>
        <p:spPr bwMode="auto">
          <a:xfrm>
            <a:off x="4849813" y="877888"/>
            <a:ext cx="3786187" cy="3786187"/>
          </a:xfrm>
          <a:prstGeom prst="ellipse">
            <a:avLst/>
          </a:prstGeom>
          <a:solidFill>
            <a:srgbClr val="FF8080">
              <a:alpha val="70000"/>
            </a:srgbClr>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215" name="Text Box 15"/>
          <p:cNvSpPr txBox="1">
            <a:spLocks noChangeArrowheads="1"/>
          </p:cNvSpPr>
          <p:nvPr/>
        </p:nvSpPr>
        <p:spPr bwMode="auto">
          <a:xfrm>
            <a:off x="5867400" y="1008063"/>
            <a:ext cx="1679575" cy="7715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ctr">
              <a:buClrTx/>
              <a:buFontTx/>
              <a:buNone/>
              <a:defRPr/>
            </a:pPr>
            <a:r>
              <a:rPr lang="en-US" sz="2000" dirty="0"/>
              <a:t>Cycle 3</a:t>
            </a:r>
          </a:p>
          <a:p>
            <a:pPr algn="ctr">
              <a:buClrTx/>
              <a:buFontTx/>
              <a:buNone/>
              <a:defRPr/>
            </a:pPr>
            <a:r>
              <a:rPr lang="en-US" sz="2000" dirty="0"/>
              <a:t>36+ (+10+2)</a:t>
            </a:r>
          </a:p>
        </p:txBody>
      </p:sp>
      <p:sp>
        <p:nvSpPr>
          <p:cNvPr id="51216" name="Oval 16"/>
          <p:cNvSpPr>
            <a:spLocks noChangeArrowheads="1"/>
          </p:cNvSpPr>
          <p:nvPr/>
        </p:nvSpPr>
        <p:spPr bwMode="auto">
          <a:xfrm>
            <a:off x="5389563" y="1993900"/>
            <a:ext cx="2651125" cy="2651125"/>
          </a:xfrm>
          <a:prstGeom prst="ellipse">
            <a:avLst/>
          </a:prstGeom>
          <a:solidFill>
            <a:srgbClr val="83CAFF">
              <a:alpha val="70000"/>
            </a:srgbClr>
          </a:solidFill>
          <a:ln>
            <a:noFill/>
          </a:ln>
          <a:effectLst/>
          <a:extLs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217" name="Text Box 17"/>
          <p:cNvSpPr txBox="1">
            <a:spLocks noChangeArrowheads="1"/>
          </p:cNvSpPr>
          <p:nvPr/>
        </p:nvSpPr>
        <p:spPr bwMode="auto">
          <a:xfrm>
            <a:off x="5715000" y="2093913"/>
            <a:ext cx="1900237" cy="7715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ctr">
              <a:buClrTx/>
              <a:buFontTx/>
              <a:buNone/>
              <a:defRPr/>
            </a:pPr>
            <a:r>
              <a:rPr lang="en-US" sz="2000" dirty="0"/>
              <a:t>Cycle 0</a:t>
            </a:r>
          </a:p>
          <a:p>
            <a:pPr algn="ctr">
              <a:buClrTx/>
              <a:buFontTx/>
              <a:buNone/>
              <a:defRPr/>
            </a:pPr>
            <a:r>
              <a:rPr lang="en-US" sz="2000" dirty="0"/>
              <a:t>16(+0+0)</a:t>
            </a:r>
          </a:p>
        </p:txBody>
      </p:sp>
      <p:grpSp>
        <p:nvGrpSpPr>
          <p:cNvPr id="285711" name="Group 18"/>
          <p:cNvGrpSpPr>
            <a:grpSpLocks/>
          </p:cNvGrpSpPr>
          <p:nvPr/>
        </p:nvGrpSpPr>
        <p:grpSpPr bwMode="auto">
          <a:xfrm>
            <a:off x="2871788" y="831850"/>
            <a:ext cx="1568450" cy="1738313"/>
            <a:chOff x="1809" y="524"/>
            <a:chExt cx="988" cy="1095"/>
          </a:xfrm>
        </p:grpSpPr>
        <p:grpSp>
          <p:nvGrpSpPr>
            <p:cNvPr id="285712" name="Group 19"/>
            <p:cNvGrpSpPr>
              <a:grpSpLocks/>
            </p:cNvGrpSpPr>
            <p:nvPr/>
          </p:nvGrpSpPr>
          <p:grpSpPr bwMode="auto">
            <a:xfrm>
              <a:off x="1809" y="524"/>
              <a:ext cx="988" cy="988"/>
              <a:chOff x="1809" y="524"/>
              <a:chExt cx="988" cy="988"/>
            </a:xfrm>
          </p:grpSpPr>
          <p:sp>
            <p:nvSpPr>
              <p:cNvPr id="51220" name="Oval 20"/>
              <p:cNvSpPr>
                <a:spLocks noChangeArrowheads="1"/>
              </p:cNvSpPr>
              <p:nvPr/>
            </p:nvSpPr>
            <p:spPr bwMode="auto">
              <a:xfrm>
                <a:off x="1809" y="524"/>
                <a:ext cx="988" cy="988"/>
              </a:xfrm>
              <a:prstGeom prst="ellipse">
                <a:avLst/>
              </a:prstGeom>
              <a:solidFill>
                <a:srgbClr val="FFFF66">
                  <a:alpha val="56999"/>
                </a:srgbClr>
              </a:solidFill>
              <a:ln w="9360" cap="flat">
                <a:solidFill>
                  <a:srgbClr val="4A7EBB"/>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221" name="Rectangle 21"/>
              <p:cNvSpPr>
                <a:spLocks noChangeArrowheads="1"/>
              </p:cNvSpPr>
              <p:nvPr/>
            </p:nvSpPr>
            <p:spPr bwMode="auto">
              <a:xfrm>
                <a:off x="1986" y="651"/>
                <a:ext cx="686" cy="18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40680" bIns="0"/>
              <a:lstStyle/>
              <a:p>
                <a:pPr>
                  <a:spcBef>
                    <a:spcPts val="475"/>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2000">
                    <a:solidFill>
                      <a:srgbClr val="000000"/>
                    </a:solidFill>
                    <a:latin typeface="Lucida Grande" charset="0"/>
                  </a:rPr>
                  <a:t>CARMA</a:t>
                </a:r>
              </a:p>
            </p:txBody>
          </p:sp>
          <p:pic>
            <p:nvPicPr>
              <p:cNvPr id="51222" name="Picture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87" y="891"/>
                <a:ext cx="811" cy="26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grpSp>
        <p:sp>
          <p:nvSpPr>
            <p:cNvPr id="51223" name="Text Box 23"/>
            <p:cNvSpPr txBox="1">
              <a:spLocks noChangeArrowheads="1"/>
            </p:cNvSpPr>
            <p:nvPr/>
          </p:nvSpPr>
          <p:spPr bwMode="auto">
            <a:xfrm>
              <a:off x="2080" y="1175"/>
              <a:ext cx="430" cy="44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ctr">
                <a:buClrTx/>
                <a:buFontTx/>
                <a:buNone/>
                <a:defRPr/>
              </a:pPr>
              <a:r>
                <a:rPr lang="en-US" sz="2200"/>
                <a:t>23</a:t>
              </a:r>
            </a:p>
          </p:txBody>
        </p:sp>
      </p:grpSp>
      <p:sp>
        <p:nvSpPr>
          <p:cNvPr id="2" name="Slide Number Placeholder 1"/>
          <p:cNvSpPr>
            <a:spLocks noGrp="1"/>
          </p:cNvSpPr>
          <p:nvPr>
            <p:ph type="sldNum" idx="10"/>
          </p:nvPr>
        </p:nvSpPr>
        <p:spPr/>
        <p:txBody>
          <a:bodyPr/>
          <a:lstStyle/>
          <a:p>
            <a:pPr>
              <a:defRPr/>
            </a:pPr>
            <a:fld id="{DDA2CC9B-B50B-D746-9D36-25F0FD9A7EA4}" type="slidenum">
              <a:rPr lang="en-US" smtClean="0"/>
              <a:pPr>
                <a:defRPr/>
              </a:pPr>
              <a:t>22</a:t>
            </a:fld>
            <a:endParaRPr lang="en-US"/>
          </a:p>
        </p:txBody>
      </p:sp>
    </p:spTree>
    <p:extLst>
      <p:ext uri="{BB962C8B-B14F-4D97-AF65-F5344CB8AC3E}">
        <p14:creationId xmlns:p14="http://schemas.microsoft.com/office/powerpoint/2010/main" val="293347847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ALMA arrays: the 12-m Array</a:t>
            </a:r>
          </a:p>
        </p:txBody>
      </p:sp>
      <p:sp>
        <p:nvSpPr>
          <p:cNvPr id="11" name="Slide Number Placeholder 10"/>
          <p:cNvSpPr>
            <a:spLocks noGrp="1"/>
          </p:cNvSpPr>
          <p:nvPr>
            <p:ph type="sldNum" sz="quarter" idx="4"/>
          </p:nvPr>
        </p:nvSpPr>
        <p:spPr/>
        <p:txBody>
          <a:bodyPr/>
          <a:lstStyle/>
          <a:p>
            <a:fld id="{EE130977-E003-4530-AE2B-3769B03D859D}" type="slidenum">
              <a:rPr lang="en-CA" smtClean="0"/>
              <a:pPr/>
              <a:t>23</a:t>
            </a:fld>
            <a:endParaRPr lang="en-CA" dirty="0"/>
          </a:p>
        </p:txBody>
      </p:sp>
      <p:sp>
        <p:nvSpPr>
          <p:cNvPr id="13" name="Footer Placeholder 11"/>
          <p:cNvSpPr>
            <a:spLocks noGrp="1"/>
          </p:cNvSpPr>
          <p:nvPr>
            <p:ph type="ftr" sz="quarter" idx="3"/>
          </p:nvPr>
        </p:nvSpPr>
        <p:spPr>
          <a:xfrm>
            <a:off x="2958999" y="6501490"/>
            <a:ext cx="3390819" cy="365125"/>
          </a:xfrm>
        </p:spPr>
        <p:txBody>
          <a:bodyPr/>
          <a:lstStyle/>
          <a:p>
            <a:r>
              <a:rPr lang="en-US" dirty="0"/>
              <a:t>What is ALMA?</a:t>
            </a:r>
          </a:p>
        </p:txBody>
      </p:sp>
      <p:pic>
        <p:nvPicPr>
          <p:cNvPr id="3" name="Picture 2" descr="DSC0075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 y="1301750"/>
            <a:ext cx="6832600" cy="5124450"/>
          </a:xfrm>
          <a:prstGeom prst="rect">
            <a:avLst/>
          </a:prstGeom>
          <a:ln>
            <a:solidFill>
              <a:schemeClr val="tx1"/>
            </a:solidFill>
          </a:ln>
        </p:spPr>
      </p:pic>
      <p:sp>
        <p:nvSpPr>
          <p:cNvPr id="14" name="Rectangle 11"/>
          <p:cNvSpPr>
            <a:spLocks noChangeArrowheads="1"/>
          </p:cNvSpPr>
          <p:nvPr/>
        </p:nvSpPr>
        <p:spPr bwMode="auto">
          <a:xfrm>
            <a:off x="2286049" y="3800475"/>
            <a:ext cx="640357" cy="369332"/>
          </a:xfrm>
          <a:prstGeom prst="rect">
            <a:avLst/>
          </a:prstGeom>
          <a:noFill/>
          <a:ln w="9525">
            <a:noFill/>
            <a:miter lim="800000"/>
            <a:headEnd/>
            <a:tailEnd/>
          </a:ln>
          <a:effectLst/>
        </p:spPr>
        <p:txBody>
          <a:bodyPr wrap="none">
            <a:spAutoFit/>
          </a:bodyPr>
          <a:lstStyle/>
          <a:p>
            <a:pPr algn="ctr"/>
            <a:r>
              <a:rPr lang="en-US" dirty="0">
                <a:solidFill>
                  <a:schemeClr val="bg1"/>
                </a:solidFill>
                <a:effectLst/>
              </a:rPr>
              <a:t>× 25</a:t>
            </a:r>
            <a:endParaRPr lang="en-US" dirty="0">
              <a:solidFill>
                <a:schemeClr val="bg1"/>
              </a:solidFill>
              <a:effectLst>
                <a:outerShdw blurRad="38100" dist="38100" dir="2700000" algn="tl">
                  <a:srgbClr val="FFFFFF"/>
                </a:outerShdw>
              </a:effectLst>
            </a:endParaRPr>
          </a:p>
        </p:txBody>
      </p:sp>
      <p:sp>
        <p:nvSpPr>
          <p:cNvPr id="15" name="Rectangle 11"/>
          <p:cNvSpPr>
            <a:spLocks noChangeArrowheads="1"/>
          </p:cNvSpPr>
          <p:nvPr/>
        </p:nvSpPr>
        <p:spPr bwMode="auto">
          <a:xfrm>
            <a:off x="5854749" y="3800475"/>
            <a:ext cx="640357" cy="369332"/>
          </a:xfrm>
          <a:prstGeom prst="rect">
            <a:avLst/>
          </a:prstGeom>
          <a:noFill/>
          <a:ln w="9525">
            <a:noFill/>
            <a:miter lim="800000"/>
            <a:headEnd/>
            <a:tailEnd/>
          </a:ln>
          <a:effectLst/>
        </p:spPr>
        <p:txBody>
          <a:bodyPr wrap="none">
            <a:spAutoFit/>
          </a:bodyPr>
          <a:lstStyle/>
          <a:p>
            <a:pPr algn="ctr"/>
            <a:r>
              <a:rPr lang="en-US" dirty="0">
                <a:solidFill>
                  <a:schemeClr val="bg1"/>
                </a:solidFill>
                <a:effectLst/>
              </a:rPr>
              <a:t>× 25</a:t>
            </a:r>
            <a:endParaRPr lang="en-US" dirty="0">
              <a:solidFill>
                <a:schemeClr val="bg1"/>
              </a:solidFill>
              <a:effectLst>
                <a:outerShdw blurRad="38100" dist="38100" dir="2700000" algn="tl">
                  <a:srgbClr val="FFFFFF"/>
                </a:outerShdw>
              </a:effectLst>
            </a:endParaRPr>
          </a:p>
        </p:txBody>
      </p:sp>
      <p:sp>
        <p:nvSpPr>
          <p:cNvPr id="16" name="Rectangle 11"/>
          <p:cNvSpPr>
            <a:spLocks noChangeArrowheads="1"/>
          </p:cNvSpPr>
          <p:nvPr/>
        </p:nvSpPr>
        <p:spPr bwMode="auto">
          <a:xfrm>
            <a:off x="420148" y="1933575"/>
            <a:ext cx="2314769" cy="646331"/>
          </a:xfrm>
          <a:prstGeom prst="rect">
            <a:avLst/>
          </a:prstGeom>
          <a:noFill/>
          <a:ln w="9525">
            <a:noFill/>
            <a:miter lim="800000"/>
            <a:headEnd/>
            <a:tailEnd/>
          </a:ln>
          <a:effectLst/>
        </p:spPr>
        <p:txBody>
          <a:bodyPr wrap="none">
            <a:spAutoFit/>
          </a:bodyPr>
          <a:lstStyle/>
          <a:p>
            <a:pPr algn="ctr"/>
            <a:r>
              <a:rPr lang="en-US" dirty="0" err="1">
                <a:solidFill>
                  <a:schemeClr val="bg1"/>
                </a:solidFill>
                <a:effectLst/>
              </a:rPr>
              <a:t>VertexRSI</a:t>
            </a:r>
            <a:r>
              <a:rPr lang="en-US" dirty="0">
                <a:solidFill>
                  <a:schemeClr val="bg1"/>
                </a:solidFill>
                <a:effectLst/>
              </a:rPr>
              <a:t> antennas:</a:t>
            </a:r>
          </a:p>
          <a:p>
            <a:pPr algn="ctr"/>
            <a:r>
              <a:rPr lang="en-US" dirty="0">
                <a:solidFill>
                  <a:schemeClr val="bg1"/>
                </a:solidFill>
              </a:rPr>
              <a:t>“ DV## ”</a:t>
            </a:r>
            <a:endParaRPr lang="en-US" dirty="0">
              <a:solidFill>
                <a:schemeClr val="bg1"/>
              </a:solidFill>
              <a:effectLst>
                <a:outerShdw blurRad="38100" dist="38100" dir="2700000" algn="tl">
                  <a:srgbClr val="FFFFFF"/>
                </a:outerShdw>
              </a:effectLst>
            </a:endParaRPr>
          </a:p>
        </p:txBody>
      </p:sp>
      <p:sp>
        <p:nvSpPr>
          <p:cNvPr id="18" name="Rectangle 11"/>
          <p:cNvSpPr>
            <a:spLocks noChangeArrowheads="1"/>
          </p:cNvSpPr>
          <p:nvPr/>
        </p:nvSpPr>
        <p:spPr bwMode="auto">
          <a:xfrm>
            <a:off x="3661444" y="1933575"/>
            <a:ext cx="1775784" cy="646331"/>
          </a:xfrm>
          <a:prstGeom prst="rect">
            <a:avLst/>
          </a:prstGeom>
          <a:noFill/>
          <a:ln w="9525">
            <a:noFill/>
            <a:miter lim="800000"/>
            <a:headEnd/>
            <a:tailEnd/>
          </a:ln>
          <a:effectLst/>
        </p:spPr>
        <p:txBody>
          <a:bodyPr wrap="none">
            <a:spAutoFit/>
          </a:bodyPr>
          <a:lstStyle/>
          <a:p>
            <a:pPr algn="ctr"/>
            <a:r>
              <a:rPr lang="en-US" dirty="0">
                <a:solidFill>
                  <a:schemeClr val="bg1"/>
                </a:solidFill>
                <a:effectLst/>
              </a:rPr>
              <a:t>AEM antennas:</a:t>
            </a:r>
          </a:p>
          <a:p>
            <a:pPr algn="ctr"/>
            <a:r>
              <a:rPr lang="en-US" dirty="0">
                <a:solidFill>
                  <a:schemeClr val="bg1"/>
                </a:solidFill>
              </a:rPr>
              <a:t>“ DA## ”</a:t>
            </a:r>
            <a:endParaRPr lang="en-US" dirty="0">
              <a:solidFill>
                <a:schemeClr val="bg1"/>
              </a:solidFill>
              <a:effectLst>
                <a:outerShdw blurRad="38100" dist="38100" dir="2700000" algn="tl">
                  <a:srgbClr val="FFFFFF"/>
                </a:outerShdw>
              </a:effectLst>
            </a:endParaRPr>
          </a:p>
        </p:txBody>
      </p:sp>
      <p:sp>
        <p:nvSpPr>
          <p:cNvPr id="20" name="Content Placeholder 2"/>
          <p:cNvSpPr txBox="1">
            <a:spLocks/>
          </p:cNvSpPr>
          <p:nvPr/>
        </p:nvSpPr>
        <p:spPr>
          <a:xfrm>
            <a:off x="6908800" y="1358900"/>
            <a:ext cx="2197100" cy="5003799"/>
          </a:xfrm>
          <a:prstGeom prst="rect">
            <a:avLst/>
          </a:prstGeom>
        </p:spPr>
        <p:txBody>
          <a:bodyPr vert="horz" lIns="91440" tIns="45720" rIns="91440" bIns="45720" rtlCol="0">
            <a:normAutofit/>
          </a:bodyPr>
          <a:lstStyle>
            <a:lvl1pPr marL="227013" indent="-227013" algn="l" defTabSz="914400" rtl="0" eaLnBrk="1" latinLnBrk="0" hangingPunct="1">
              <a:spcBef>
                <a:spcPts val="600"/>
              </a:spcBef>
              <a:buFont typeface="Arial" pitchFamily="34" charset="0"/>
              <a:buChar char="•"/>
              <a:defRPr sz="2400" kern="1200">
                <a:solidFill>
                  <a:schemeClr val="tx1"/>
                </a:solidFill>
                <a:latin typeface="Arial" pitchFamily="34" charset="0"/>
                <a:ea typeface="+mn-ea"/>
                <a:cs typeface="Arial" pitchFamily="34" charset="0"/>
              </a:defRPr>
            </a:lvl1pPr>
            <a:lvl2pPr marL="461963" indent="-23495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2pPr>
            <a:lvl3pPr marL="687388" indent="-225425"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914400"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1141413"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a:buChar char="•"/>
            </a:pPr>
            <a:r>
              <a:rPr lang="en-US" sz="2000" dirty="0"/>
              <a:t>Number:        50 × 12-m antennas</a:t>
            </a:r>
          </a:p>
          <a:p>
            <a:pPr>
              <a:buFont typeface="Arial"/>
              <a:buChar char="•"/>
            </a:pPr>
            <a:r>
              <a:rPr lang="en-US" sz="2000" dirty="0"/>
              <a:t>Composition: steel, CFRP, aluminum, and Invar</a:t>
            </a:r>
          </a:p>
          <a:p>
            <a:pPr>
              <a:buFont typeface="Arial"/>
              <a:buChar char="•"/>
            </a:pPr>
            <a:r>
              <a:rPr lang="en-US" sz="2000" dirty="0"/>
              <a:t>Weight:      &gt;100 tons</a:t>
            </a:r>
          </a:p>
          <a:p>
            <a:pPr>
              <a:buFont typeface="Arial"/>
              <a:buChar char="•"/>
            </a:pPr>
            <a:r>
              <a:rPr lang="en-US" sz="2000" dirty="0"/>
              <a:t>Max slew rate: 0.5° s</a:t>
            </a:r>
            <a:r>
              <a:rPr lang="en-US" sz="2000" baseline="30000" dirty="0"/>
              <a:t>-1</a:t>
            </a:r>
            <a:endParaRPr lang="en-US" sz="2000" dirty="0"/>
          </a:p>
          <a:p>
            <a:pPr>
              <a:buFont typeface="Arial"/>
              <a:buChar char="•"/>
            </a:pPr>
            <a:r>
              <a:rPr lang="en-US" sz="2000" dirty="0"/>
              <a:t>Pointing: &lt;2” (absolute) all sky; &lt;0.6” in 2° rad (offset)</a:t>
            </a:r>
          </a:p>
        </p:txBody>
      </p:sp>
      <p:sp>
        <p:nvSpPr>
          <p:cNvPr id="21" name="Content Placeholder 2"/>
          <p:cNvSpPr txBox="1">
            <a:spLocks/>
          </p:cNvSpPr>
          <p:nvPr/>
        </p:nvSpPr>
        <p:spPr>
          <a:xfrm>
            <a:off x="469900" y="5613401"/>
            <a:ext cx="6019800" cy="914399"/>
          </a:xfrm>
          <a:prstGeom prst="rect">
            <a:avLst/>
          </a:prstGeom>
        </p:spPr>
        <p:txBody>
          <a:bodyPr vert="horz" lIns="91440" tIns="45720" rIns="91440" bIns="45720" rtlCol="0">
            <a:noAutofit/>
          </a:bodyPr>
          <a:lstStyle>
            <a:lvl1pPr marL="227013" indent="-227013" algn="l" defTabSz="914400" rtl="0" eaLnBrk="1" latinLnBrk="0" hangingPunct="1">
              <a:spcBef>
                <a:spcPts val="600"/>
              </a:spcBef>
              <a:buFont typeface="Arial" pitchFamily="34" charset="0"/>
              <a:buChar char="•"/>
              <a:defRPr sz="2400" kern="1200">
                <a:solidFill>
                  <a:schemeClr val="tx1"/>
                </a:solidFill>
                <a:latin typeface="Arial" pitchFamily="34" charset="0"/>
                <a:ea typeface="+mn-ea"/>
                <a:cs typeface="Arial" pitchFamily="34" charset="0"/>
              </a:defRPr>
            </a:lvl1pPr>
            <a:lvl2pPr marL="461963" indent="-23495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2pPr>
            <a:lvl3pPr marL="687388" indent="-225425"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914400"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1141413"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a:buChar char="•"/>
            </a:pPr>
            <a:r>
              <a:rPr lang="en-US" sz="2000" dirty="0">
                <a:solidFill>
                  <a:schemeClr val="bg1"/>
                </a:solidFill>
              </a:rPr>
              <a:t>Parabolic surface accuracies of &lt;25 </a:t>
            </a:r>
            <a:r>
              <a:rPr lang="en-US" sz="2000" dirty="0" err="1">
                <a:solidFill>
                  <a:schemeClr val="bg1"/>
                </a:solidFill>
              </a:rPr>
              <a:t>μm</a:t>
            </a:r>
            <a:r>
              <a:rPr lang="en-US" sz="2000" dirty="0">
                <a:solidFill>
                  <a:schemeClr val="bg1"/>
                </a:solidFill>
              </a:rPr>
              <a:t> </a:t>
            </a:r>
            <a:r>
              <a:rPr lang="en-US" sz="2000" dirty="0" err="1">
                <a:solidFill>
                  <a:schemeClr val="bg1"/>
                </a:solidFill>
              </a:rPr>
              <a:t>rms</a:t>
            </a:r>
            <a:endParaRPr lang="en-US" sz="2000" dirty="0">
              <a:solidFill>
                <a:schemeClr val="bg1"/>
              </a:solidFill>
            </a:endParaRPr>
          </a:p>
          <a:p>
            <a:pPr>
              <a:buFont typeface="Arial"/>
              <a:buChar char="•"/>
            </a:pPr>
            <a:r>
              <a:rPr lang="en-US" sz="2000" dirty="0">
                <a:solidFill>
                  <a:schemeClr val="bg1"/>
                </a:solidFill>
              </a:rPr>
              <a:t>Minimum 40 antennas available for Cycle 4</a:t>
            </a:r>
          </a:p>
        </p:txBody>
      </p:sp>
    </p:spTree>
    <p:extLst>
      <p:ext uri="{BB962C8B-B14F-4D97-AF65-F5344CB8AC3E}">
        <p14:creationId xmlns:p14="http://schemas.microsoft.com/office/powerpoint/2010/main" val="2550631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ALMA arrays: the 12-m Array</a:t>
            </a:r>
          </a:p>
        </p:txBody>
      </p:sp>
      <p:sp>
        <p:nvSpPr>
          <p:cNvPr id="11" name="Slide Number Placeholder 10"/>
          <p:cNvSpPr>
            <a:spLocks noGrp="1"/>
          </p:cNvSpPr>
          <p:nvPr>
            <p:ph type="sldNum" sz="quarter" idx="4"/>
          </p:nvPr>
        </p:nvSpPr>
        <p:spPr/>
        <p:txBody>
          <a:bodyPr/>
          <a:lstStyle/>
          <a:p>
            <a:fld id="{EE130977-E003-4530-AE2B-3769B03D859D}" type="slidenum">
              <a:rPr lang="en-CA" smtClean="0"/>
              <a:pPr/>
              <a:t>24</a:t>
            </a:fld>
            <a:endParaRPr lang="en-CA" dirty="0"/>
          </a:p>
        </p:txBody>
      </p:sp>
      <p:sp>
        <p:nvSpPr>
          <p:cNvPr id="13" name="Footer Placeholder 11"/>
          <p:cNvSpPr>
            <a:spLocks noGrp="1"/>
          </p:cNvSpPr>
          <p:nvPr>
            <p:ph type="ftr" sz="quarter" idx="3"/>
          </p:nvPr>
        </p:nvSpPr>
        <p:spPr>
          <a:xfrm>
            <a:off x="2958999" y="6501490"/>
            <a:ext cx="3390819" cy="365125"/>
          </a:xfrm>
        </p:spPr>
        <p:txBody>
          <a:bodyPr/>
          <a:lstStyle/>
          <a:p>
            <a:r>
              <a:rPr lang="en-US" dirty="0"/>
              <a:t>What is ALMA?</a:t>
            </a:r>
          </a:p>
        </p:txBody>
      </p:sp>
      <p:sp>
        <p:nvSpPr>
          <p:cNvPr id="20" name="Content Placeholder 2"/>
          <p:cNvSpPr txBox="1">
            <a:spLocks/>
          </p:cNvSpPr>
          <p:nvPr/>
        </p:nvSpPr>
        <p:spPr>
          <a:xfrm>
            <a:off x="76200" y="1612900"/>
            <a:ext cx="2603500" cy="4279900"/>
          </a:xfrm>
          <a:prstGeom prst="rect">
            <a:avLst/>
          </a:prstGeom>
        </p:spPr>
        <p:txBody>
          <a:bodyPr vert="horz" lIns="91440" tIns="45720" rIns="91440" bIns="45720" rtlCol="0">
            <a:normAutofit/>
          </a:bodyPr>
          <a:lstStyle>
            <a:lvl1pPr marL="227013" indent="-227013" algn="l" defTabSz="914400" rtl="0" eaLnBrk="1" latinLnBrk="0" hangingPunct="1">
              <a:spcBef>
                <a:spcPts val="600"/>
              </a:spcBef>
              <a:buFont typeface="Arial" pitchFamily="34" charset="0"/>
              <a:buChar char="•"/>
              <a:defRPr sz="2400" kern="1200">
                <a:solidFill>
                  <a:schemeClr val="tx1"/>
                </a:solidFill>
                <a:latin typeface="Arial" pitchFamily="34" charset="0"/>
                <a:ea typeface="+mn-ea"/>
                <a:cs typeface="Arial" pitchFamily="34" charset="0"/>
              </a:defRPr>
            </a:lvl1pPr>
            <a:lvl2pPr marL="461963" indent="-23495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2pPr>
            <a:lvl3pPr marL="687388" indent="-225425"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914400"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1141413"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a:buChar char="•"/>
            </a:pPr>
            <a:r>
              <a:rPr lang="en-US" sz="2000" dirty="0"/>
              <a:t>12-m antennas are movable to various stations across the </a:t>
            </a:r>
            <a:r>
              <a:rPr lang="en-US" sz="2000" dirty="0" err="1"/>
              <a:t>Chajnantor</a:t>
            </a:r>
            <a:r>
              <a:rPr lang="en-US" sz="2000" dirty="0"/>
              <a:t> plateau</a:t>
            </a:r>
          </a:p>
          <a:p>
            <a:pPr marL="0" indent="0">
              <a:buNone/>
            </a:pPr>
            <a:endParaRPr lang="en-US" sz="2000" dirty="0"/>
          </a:p>
          <a:p>
            <a:pPr>
              <a:buFont typeface="Arial"/>
              <a:buChar char="•"/>
            </a:pPr>
            <a:r>
              <a:rPr lang="en-US" sz="2000" dirty="0"/>
              <a:t>Specialized trans-porters (named “Otto” and “Lore”) are used to move antennas around (also return them to the OSF for maintenance visits)</a:t>
            </a:r>
          </a:p>
        </p:txBody>
      </p:sp>
      <p:pic>
        <p:nvPicPr>
          <p:cNvPr id="10" name="Picture 9"/>
          <p:cNvPicPr>
            <a:picLocks noChangeAspect="1"/>
          </p:cNvPicPr>
          <p:nvPr/>
        </p:nvPicPr>
        <p:blipFill>
          <a:blip r:embed="rId3"/>
          <a:stretch>
            <a:fillRect/>
          </a:stretch>
        </p:blipFill>
        <p:spPr>
          <a:xfrm>
            <a:off x="2794000" y="1425574"/>
            <a:ext cx="6261100" cy="4695825"/>
          </a:xfrm>
          <a:prstGeom prst="rect">
            <a:avLst/>
          </a:prstGeom>
          <a:ln>
            <a:solidFill>
              <a:schemeClr val="tx1"/>
            </a:solidFill>
          </a:ln>
        </p:spPr>
      </p:pic>
      <p:sp>
        <p:nvSpPr>
          <p:cNvPr id="22" name="Rectangle 11"/>
          <p:cNvSpPr>
            <a:spLocks noChangeArrowheads="1"/>
          </p:cNvSpPr>
          <p:nvPr/>
        </p:nvSpPr>
        <p:spPr bwMode="auto">
          <a:xfrm>
            <a:off x="8111532" y="4244975"/>
            <a:ext cx="800407" cy="369332"/>
          </a:xfrm>
          <a:prstGeom prst="rect">
            <a:avLst/>
          </a:prstGeom>
          <a:noFill/>
          <a:ln w="9525">
            <a:noFill/>
            <a:miter lim="800000"/>
            <a:headEnd/>
            <a:tailEnd/>
          </a:ln>
          <a:effectLst/>
        </p:spPr>
        <p:txBody>
          <a:bodyPr wrap="none">
            <a:spAutoFit/>
          </a:bodyPr>
          <a:lstStyle/>
          <a:p>
            <a:pPr algn="ctr"/>
            <a:r>
              <a:rPr lang="en-US" dirty="0"/>
              <a:t>“Lore”</a:t>
            </a:r>
            <a:endParaRPr lang="en-US" dirty="0">
              <a:effectLst>
                <a:outerShdw blurRad="38100" dist="38100" dir="2700000" algn="tl">
                  <a:srgbClr val="FFFFFF"/>
                </a:outerShdw>
              </a:effectLst>
            </a:endParaRPr>
          </a:p>
        </p:txBody>
      </p:sp>
      <p:sp>
        <p:nvSpPr>
          <p:cNvPr id="23" name="Rectangle 11"/>
          <p:cNvSpPr>
            <a:spLocks noChangeArrowheads="1"/>
          </p:cNvSpPr>
          <p:nvPr/>
        </p:nvSpPr>
        <p:spPr bwMode="auto">
          <a:xfrm>
            <a:off x="7061200" y="5857875"/>
            <a:ext cx="2077161" cy="307777"/>
          </a:xfrm>
          <a:prstGeom prst="rect">
            <a:avLst/>
          </a:prstGeom>
          <a:noFill/>
          <a:ln w="9525">
            <a:noFill/>
            <a:miter lim="800000"/>
            <a:headEnd/>
            <a:tailEnd/>
          </a:ln>
          <a:effectLst/>
        </p:spPr>
        <p:txBody>
          <a:bodyPr wrap="none">
            <a:spAutoFit/>
          </a:bodyPr>
          <a:lstStyle/>
          <a:p>
            <a:r>
              <a:rPr lang="en-US" sz="1400" dirty="0">
                <a:effectLst/>
              </a:rPr>
              <a:t>Credit: ESO/P. Martinez</a:t>
            </a:r>
            <a:endParaRPr lang="en-US" sz="1400" dirty="0">
              <a:effectLst>
                <a:outerShdw blurRad="38100" dist="38100" dir="2700000" algn="tl">
                  <a:srgbClr val="FFFFFF"/>
                </a:outerShdw>
              </a:effectLst>
            </a:endParaRPr>
          </a:p>
        </p:txBody>
      </p:sp>
    </p:spTree>
    <p:extLst>
      <p:ext uri="{BB962C8B-B14F-4D97-AF65-F5344CB8AC3E}">
        <p14:creationId xmlns:p14="http://schemas.microsoft.com/office/powerpoint/2010/main" val="21632188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nfigs.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088340" y="453338"/>
            <a:ext cx="4895953" cy="6980173"/>
          </a:xfrm>
          <a:prstGeom prst="rect">
            <a:avLst/>
          </a:prstGeom>
        </p:spPr>
      </p:pic>
      <p:sp>
        <p:nvSpPr>
          <p:cNvPr id="2" name="Title 1"/>
          <p:cNvSpPr>
            <a:spLocks noGrp="1"/>
          </p:cNvSpPr>
          <p:nvPr>
            <p:ph type="title"/>
          </p:nvPr>
        </p:nvSpPr>
        <p:spPr/>
        <p:txBody>
          <a:bodyPr/>
          <a:lstStyle/>
          <a:p>
            <a:r>
              <a:rPr lang="en-US" dirty="0"/>
              <a:t>ALMA arrays: the 12-m Array</a:t>
            </a:r>
          </a:p>
        </p:txBody>
      </p:sp>
      <p:sp>
        <p:nvSpPr>
          <p:cNvPr id="11" name="Slide Number Placeholder 10"/>
          <p:cNvSpPr>
            <a:spLocks noGrp="1"/>
          </p:cNvSpPr>
          <p:nvPr>
            <p:ph type="sldNum" sz="quarter" idx="4"/>
          </p:nvPr>
        </p:nvSpPr>
        <p:spPr/>
        <p:txBody>
          <a:bodyPr/>
          <a:lstStyle/>
          <a:p>
            <a:fld id="{EE130977-E003-4530-AE2B-3769B03D859D}" type="slidenum">
              <a:rPr lang="en-CA" smtClean="0"/>
              <a:pPr/>
              <a:t>25</a:t>
            </a:fld>
            <a:endParaRPr lang="en-CA" dirty="0"/>
          </a:p>
        </p:txBody>
      </p:sp>
      <p:sp>
        <p:nvSpPr>
          <p:cNvPr id="13" name="Footer Placeholder 11"/>
          <p:cNvSpPr>
            <a:spLocks noGrp="1"/>
          </p:cNvSpPr>
          <p:nvPr>
            <p:ph type="ftr" sz="quarter" idx="3"/>
          </p:nvPr>
        </p:nvSpPr>
        <p:spPr>
          <a:xfrm>
            <a:off x="2958999" y="6501490"/>
            <a:ext cx="3390819" cy="365125"/>
          </a:xfrm>
        </p:spPr>
        <p:txBody>
          <a:bodyPr/>
          <a:lstStyle/>
          <a:p>
            <a:r>
              <a:rPr lang="en-US" dirty="0"/>
              <a:t>What is ALMA?</a:t>
            </a:r>
          </a:p>
        </p:txBody>
      </p:sp>
      <p:sp>
        <p:nvSpPr>
          <p:cNvPr id="20" name="Content Placeholder 2"/>
          <p:cNvSpPr txBox="1">
            <a:spLocks/>
          </p:cNvSpPr>
          <p:nvPr/>
        </p:nvSpPr>
        <p:spPr>
          <a:xfrm>
            <a:off x="203200" y="1371600"/>
            <a:ext cx="8610600" cy="431800"/>
          </a:xfrm>
          <a:prstGeom prst="rect">
            <a:avLst/>
          </a:prstGeom>
        </p:spPr>
        <p:txBody>
          <a:bodyPr vert="horz" lIns="91440" tIns="45720" rIns="91440" bIns="45720" rtlCol="0">
            <a:normAutofit/>
          </a:bodyPr>
          <a:lstStyle>
            <a:lvl1pPr marL="227013" indent="-227013" algn="l" defTabSz="914400" rtl="0" eaLnBrk="1" latinLnBrk="0" hangingPunct="1">
              <a:spcBef>
                <a:spcPts val="600"/>
              </a:spcBef>
              <a:buFont typeface="Arial" pitchFamily="34" charset="0"/>
              <a:buChar char="•"/>
              <a:defRPr sz="2400" kern="1200">
                <a:solidFill>
                  <a:schemeClr val="tx1"/>
                </a:solidFill>
                <a:latin typeface="Arial" pitchFamily="34" charset="0"/>
                <a:ea typeface="+mn-ea"/>
                <a:cs typeface="Arial" pitchFamily="34" charset="0"/>
              </a:defRPr>
            </a:lvl1pPr>
            <a:lvl2pPr marL="461963" indent="-23495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2pPr>
            <a:lvl3pPr marL="687388" indent="-225425"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914400"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1141413"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t>Cycle 3 configurations: min baseline = 14.7 m, max baseline = 9.743 km </a:t>
            </a:r>
          </a:p>
        </p:txBody>
      </p:sp>
      <p:sp>
        <p:nvSpPr>
          <p:cNvPr id="9" name="Content Placeholder 2"/>
          <p:cNvSpPr txBox="1">
            <a:spLocks/>
          </p:cNvSpPr>
          <p:nvPr/>
        </p:nvSpPr>
        <p:spPr>
          <a:xfrm>
            <a:off x="1498600" y="6045200"/>
            <a:ext cx="711200" cy="393700"/>
          </a:xfrm>
          <a:prstGeom prst="rect">
            <a:avLst/>
          </a:prstGeom>
          <a:solidFill>
            <a:schemeClr val="bg1"/>
          </a:solidFill>
          <a:ln>
            <a:noFill/>
          </a:ln>
        </p:spPr>
        <p:txBody>
          <a:bodyPr vert="horz" lIns="91440" tIns="45720" rIns="91440" bIns="45720" rtlCol="0">
            <a:normAutofit fontScale="92500"/>
          </a:bodyPr>
          <a:lstStyle>
            <a:lvl1pPr marL="227013" indent="-227013" algn="l" defTabSz="914400" rtl="0" eaLnBrk="1" latinLnBrk="0" hangingPunct="1">
              <a:spcBef>
                <a:spcPts val="600"/>
              </a:spcBef>
              <a:buFont typeface="Arial" pitchFamily="34" charset="0"/>
              <a:buChar char="•"/>
              <a:defRPr sz="2400" kern="1200">
                <a:solidFill>
                  <a:schemeClr val="tx1"/>
                </a:solidFill>
                <a:latin typeface="Arial" pitchFamily="34" charset="0"/>
                <a:ea typeface="+mn-ea"/>
                <a:cs typeface="Arial" pitchFamily="34" charset="0"/>
              </a:defRPr>
            </a:lvl1pPr>
            <a:lvl2pPr marL="461963" indent="-23495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2pPr>
            <a:lvl3pPr marL="687388" indent="-225425"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914400"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1141413"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solidFill>
                  <a:srgbClr val="FF0000"/>
                </a:solidFill>
              </a:rPr>
              <a:t>2 km</a:t>
            </a:r>
          </a:p>
        </p:txBody>
      </p:sp>
      <p:cxnSp>
        <p:nvCxnSpPr>
          <p:cNvPr id="5" name="Straight Arrow Connector 4"/>
          <p:cNvCxnSpPr/>
          <p:nvPr/>
        </p:nvCxnSpPr>
        <p:spPr>
          <a:xfrm>
            <a:off x="1257300" y="5892800"/>
            <a:ext cx="1155700"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876300" y="4305300"/>
            <a:ext cx="0" cy="158750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6" name="Content Placeholder 2"/>
          <p:cNvSpPr txBox="1">
            <a:spLocks/>
          </p:cNvSpPr>
          <p:nvPr/>
        </p:nvSpPr>
        <p:spPr>
          <a:xfrm>
            <a:off x="127000" y="4940300"/>
            <a:ext cx="711200" cy="393700"/>
          </a:xfrm>
          <a:prstGeom prst="rect">
            <a:avLst/>
          </a:prstGeom>
          <a:solidFill>
            <a:schemeClr val="bg1"/>
          </a:solidFill>
          <a:ln>
            <a:noFill/>
          </a:ln>
        </p:spPr>
        <p:txBody>
          <a:bodyPr vert="horz" lIns="91440" tIns="45720" rIns="91440" bIns="45720" rtlCol="0">
            <a:normAutofit fontScale="92500"/>
          </a:bodyPr>
          <a:lstStyle>
            <a:lvl1pPr marL="227013" indent="-227013" algn="l" defTabSz="914400" rtl="0" eaLnBrk="1" latinLnBrk="0" hangingPunct="1">
              <a:spcBef>
                <a:spcPts val="600"/>
              </a:spcBef>
              <a:buFont typeface="Arial" pitchFamily="34" charset="0"/>
              <a:buChar char="•"/>
              <a:defRPr sz="2400" kern="1200">
                <a:solidFill>
                  <a:schemeClr val="tx1"/>
                </a:solidFill>
                <a:latin typeface="Arial" pitchFamily="34" charset="0"/>
                <a:ea typeface="+mn-ea"/>
                <a:cs typeface="Arial" pitchFamily="34" charset="0"/>
              </a:defRPr>
            </a:lvl1pPr>
            <a:lvl2pPr marL="461963" indent="-23495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2pPr>
            <a:lvl3pPr marL="687388" indent="-225425"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914400"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1141413"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solidFill>
                  <a:srgbClr val="FF0000"/>
                </a:solidFill>
              </a:rPr>
              <a:t>2 km</a:t>
            </a:r>
          </a:p>
        </p:txBody>
      </p:sp>
      <p:sp>
        <p:nvSpPr>
          <p:cNvPr id="19" name="Content Placeholder 2"/>
          <p:cNvSpPr txBox="1">
            <a:spLocks/>
          </p:cNvSpPr>
          <p:nvPr/>
        </p:nvSpPr>
        <p:spPr>
          <a:xfrm>
            <a:off x="6667500" y="6045200"/>
            <a:ext cx="939800" cy="393700"/>
          </a:xfrm>
          <a:prstGeom prst="rect">
            <a:avLst/>
          </a:prstGeom>
          <a:solidFill>
            <a:schemeClr val="bg1"/>
          </a:solidFill>
          <a:ln>
            <a:noFill/>
          </a:ln>
        </p:spPr>
        <p:txBody>
          <a:bodyPr vert="horz" lIns="91440" tIns="45720" rIns="91440" bIns="45720" rtlCol="0">
            <a:normAutofit lnSpcReduction="10000"/>
          </a:bodyPr>
          <a:lstStyle>
            <a:lvl1pPr marL="227013" indent="-227013" algn="l" defTabSz="914400" rtl="0" eaLnBrk="1" latinLnBrk="0" hangingPunct="1">
              <a:spcBef>
                <a:spcPts val="600"/>
              </a:spcBef>
              <a:buFont typeface="Arial" pitchFamily="34" charset="0"/>
              <a:buChar char="•"/>
              <a:defRPr sz="2400" kern="1200">
                <a:solidFill>
                  <a:schemeClr val="tx1"/>
                </a:solidFill>
                <a:latin typeface="Arial" pitchFamily="34" charset="0"/>
                <a:ea typeface="+mn-ea"/>
                <a:cs typeface="Arial" pitchFamily="34" charset="0"/>
              </a:defRPr>
            </a:lvl1pPr>
            <a:lvl2pPr marL="461963" indent="-23495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2pPr>
            <a:lvl3pPr marL="687388" indent="-225425"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914400"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1141413"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a:solidFill>
                  <a:srgbClr val="FF0000"/>
                </a:solidFill>
              </a:rPr>
              <a:t>12 km</a:t>
            </a:r>
          </a:p>
        </p:txBody>
      </p:sp>
      <p:cxnSp>
        <p:nvCxnSpPr>
          <p:cNvPr id="21" name="Straight Arrow Connector 20"/>
          <p:cNvCxnSpPr/>
          <p:nvPr/>
        </p:nvCxnSpPr>
        <p:spPr>
          <a:xfrm>
            <a:off x="6438900" y="5892800"/>
            <a:ext cx="1435100"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8153400" y="4203700"/>
            <a:ext cx="0" cy="182880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4" name="Content Placeholder 2"/>
          <p:cNvSpPr txBox="1">
            <a:spLocks/>
          </p:cNvSpPr>
          <p:nvPr/>
        </p:nvSpPr>
        <p:spPr>
          <a:xfrm>
            <a:off x="8191500" y="4953000"/>
            <a:ext cx="914400" cy="393700"/>
          </a:xfrm>
          <a:prstGeom prst="rect">
            <a:avLst/>
          </a:prstGeom>
          <a:solidFill>
            <a:schemeClr val="bg1"/>
          </a:solidFill>
          <a:ln>
            <a:noFill/>
          </a:ln>
        </p:spPr>
        <p:txBody>
          <a:bodyPr vert="horz" lIns="91440" tIns="45720" rIns="91440" bIns="45720" rtlCol="0">
            <a:normAutofit lnSpcReduction="10000"/>
          </a:bodyPr>
          <a:lstStyle>
            <a:lvl1pPr marL="227013" indent="-227013" algn="l" defTabSz="914400" rtl="0" eaLnBrk="1" latinLnBrk="0" hangingPunct="1">
              <a:spcBef>
                <a:spcPts val="600"/>
              </a:spcBef>
              <a:buFont typeface="Arial" pitchFamily="34" charset="0"/>
              <a:buChar char="•"/>
              <a:defRPr sz="2400" kern="1200">
                <a:solidFill>
                  <a:schemeClr val="tx1"/>
                </a:solidFill>
                <a:latin typeface="Arial" pitchFamily="34" charset="0"/>
                <a:ea typeface="+mn-ea"/>
                <a:cs typeface="Arial" pitchFamily="34" charset="0"/>
              </a:defRPr>
            </a:lvl1pPr>
            <a:lvl2pPr marL="461963" indent="-23495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2pPr>
            <a:lvl3pPr marL="687388" indent="-225425"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914400"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1141413"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a:solidFill>
                  <a:srgbClr val="FF0000"/>
                </a:solidFill>
              </a:rPr>
              <a:t>12 km</a:t>
            </a:r>
          </a:p>
        </p:txBody>
      </p:sp>
      <p:cxnSp>
        <p:nvCxnSpPr>
          <p:cNvPr id="25" name="Straight Arrow Connector 24"/>
          <p:cNvCxnSpPr/>
          <p:nvPr/>
        </p:nvCxnSpPr>
        <p:spPr>
          <a:xfrm flipV="1">
            <a:off x="876300" y="1930400"/>
            <a:ext cx="0" cy="158750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6" name="Content Placeholder 2"/>
          <p:cNvSpPr txBox="1">
            <a:spLocks/>
          </p:cNvSpPr>
          <p:nvPr/>
        </p:nvSpPr>
        <p:spPr>
          <a:xfrm>
            <a:off x="127000" y="2565400"/>
            <a:ext cx="711200" cy="393700"/>
          </a:xfrm>
          <a:prstGeom prst="rect">
            <a:avLst/>
          </a:prstGeom>
          <a:solidFill>
            <a:schemeClr val="bg1"/>
          </a:solidFill>
          <a:ln>
            <a:noFill/>
          </a:ln>
        </p:spPr>
        <p:txBody>
          <a:bodyPr vert="horz" lIns="91440" tIns="45720" rIns="91440" bIns="45720" rtlCol="0">
            <a:normAutofit fontScale="92500"/>
          </a:bodyPr>
          <a:lstStyle>
            <a:lvl1pPr marL="227013" indent="-227013" algn="l" defTabSz="914400" rtl="0" eaLnBrk="1" latinLnBrk="0" hangingPunct="1">
              <a:spcBef>
                <a:spcPts val="600"/>
              </a:spcBef>
              <a:buFont typeface="Arial" pitchFamily="34" charset="0"/>
              <a:buChar char="•"/>
              <a:defRPr sz="2400" kern="1200">
                <a:solidFill>
                  <a:schemeClr val="tx1"/>
                </a:solidFill>
                <a:latin typeface="Arial" pitchFamily="34" charset="0"/>
                <a:ea typeface="+mn-ea"/>
                <a:cs typeface="Arial" pitchFamily="34" charset="0"/>
              </a:defRPr>
            </a:lvl1pPr>
            <a:lvl2pPr marL="461963" indent="-23495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2pPr>
            <a:lvl3pPr marL="687388" indent="-225425"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914400"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1141413"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solidFill>
                  <a:srgbClr val="FF0000"/>
                </a:solidFill>
              </a:rPr>
              <a:t>2 km</a:t>
            </a:r>
          </a:p>
        </p:txBody>
      </p:sp>
      <p:cxnSp>
        <p:nvCxnSpPr>
          <p:cNvPr id="27" name="Straight Arrow Connector 26"/>
          <p:cNvCxnSpPr/>
          <p:nvPr/>
        </p:nvCxnSpPr>
        <p:spPr>
          <a:xfrm flipV="1">
            <a:off x="8153400" y="1828800"/>
            <a:ext cx="12700" cy="182880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8" name="Content Placeholder 2"/>
          <p:cNvSpPr txBox="1">
            <a:spLocks/>
          </p:cNvSpPr>
          <p:nvPr/>
        </p:nvSpPr>
        <p:spPr>
          <a:xfrm>
            <a:off x="8204200" y="2603500"/>
            <a:ext cx="914400" cy="393700"/>
          </a:xfrm>
          <a:prstGeom prst="rect">
            <a:avLst/>
          </a:prstGeom>
          <a:solidFill>
            <a:schemeClr val="bg1"/>
          </a:solidFill>
          <a:ln>
            <a:noFill/>
          </a:ln>
        </p:spPr>
        <p:txBody>
          <a:bodyPr vert="horz" lIns="91440" tIns="45720" rIns="91440" bIns="45720" rtlCol="0">
            <a:normAutofit lnSpcReduction="10000"/>
          </a:bodyPr>
          <a:lstStyle>
            <a:lvl1pPr marL="227013" indent="-227013" algn="l" defTabSz="914400" rtl="0" eaLnBrk="1" latinLnBrk="0" hangingPunct="1">
              <a:spcBef>
                <a:spcPts val="600"/>
              </a:spcBef>
              <a:buFont typeface="Arial" pitchFamily="34" charset="0"/>
              <a:buChar char="•"/>
              <a:defRPr sz="2400" kern="1200">
                <a:solidFill>
                  <a:schemeClr val="tx1"/>
                </a:solidFill>
                <a:latin typeface="Arial" pitchFamily="34" charset="0"/>
                <a:ea typeface="+mn-ea"/>
                <a:cs typeface="Arial" pitchFamily="34" charset="0"/>
              </a:defRPr>
            </a:lvl1pPr>
            <a:lvl2pPr marL="461963" indent="-23495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2pPr>
            <a:lvl3pPr marL="687388" indent="-225425"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914400"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1141413"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a:solidFill>
                  <a:srgbClr val="FF0000"/>
                </a:solidFill>
              </a:rPr>
              <a:t>12 km</a:t>
            </a:r>
          </a:p>
        </p:txBody>
      </p:sp>
      <p:sp>
        <p:nvSpPr>
          <p:cNvPr id="35" name="Content Placeholder 2"/>
          <p:cNvSpPr txBox="1">
            <a:spLocks/>
          </p:cNvSpPr>
          <p:nvPr/>
        </p:nvSpPr>
        <p:spPr>
          <a:xfrm>
            <a:off x="3251200" y="6045200"/>
            <a:ext cx="711200" cy="393700"/>
          </a:xfrm>
          <a:prstGeom prst="rect">
            <a:avLst/>
          </a:prstGeom>
          <a:solidFill>
            <a:schemeClr val="bg1"/>
          </a:solidFill>
          <a:ln>
            <a:noFill/>
          </a:ln>
        </p:spPr>
        <p:txBody>
          <a:bodyPr vert="horz" lIns="91440" tIns="45720" rIns="91440" bIns="45720" rtlCol="0">
            <a:normAutofit fontScale="92500"/>
          </a:bodyPr>
          <a:lstStyle>
            <a:lvl1pPr marL="227013" indent="-227013" algn="l" defTabSz="914400" rtl="0" eaLnBrk="1" latinLnBrk="0" hangingPunct="1">
              <a:spcBef>
                <a:spcPts val="600"/>
              </a:spcBef>
              <a:buFont typeface="Arial" pitchFamily="34" charset="0"/>
              <a:buChar char="•"/>
              <a:defRPr sz="2400" kern="1200">
                <a:solidFill>
                  <a:schemeClr val="tx1"/>
                </a:solidFill>
                <a:latin typeface="Arial" pitchFamily="34" charset="0"/>
                <a:ea typeface="+mn-ea"/>
                <a:cs typeface="Arial" pitchFamily="34" charset="0"/>
              </a:defRPr>
            </a:lvl1pPr>
            <a:lvl2pPr marL="461963" indent="-23495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2pPr>
            <a:lvl3pPr marL="687388" indent="-225425"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914400"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1141413"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solidFill>
                  <a:srgbClr val="FF0000"/>
                </a:solidFill>
              </a:rPr>
              <a:t>2 km</a:t>
            </a:r>
          </a:p>
        </p:txBody>
      </p:sp>
      <p:cxnSp>
        <p:nvCxnSpPr>
          <p:cNvPr id="36" name="Straight Arrow Connector 35"/>
          <p:cNvCxnSpPr/>
          <p:nvPr/>
        </p:nvCxnSpPr>
        <p:spPr>
          <a:xfrm>
            <a:off x="3009900" y="5892800"/>
            <a:ext cx="1155700"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7" name="Content Placeholder 2"/>
          <p:cNvSpPr txBox="1">
            <a:spLocks/>
          </p:cNvSpPr>
          <p:nvPr/>
        </p:nvSpPr>
        <p:spPr>
          <a:xfrm>
            <a:off x="5016500" y="6045200"/>
            <a:ext cx="711200" cy="393700"/>
          </a:xfrm>
          <a:prstGeom prst="rect">
            <a:avLst/>
          </a:prstGeom>
          <a:solidFill>
            <a:schemeClr val="bg1"/>
          </a:solidFill>
          <a:ln>
            <a:noFill/>
          </a:ln>
        </p:spPr>
        <p:txBody>
          <a:bodyPr vert="horz" lIns="91440" tIns="45720" rIns="91440" bIns="45720" rtlCol="0">
            <a:normAutofit fontScale="92500"/>
          </a:bodyPr>
          <a:lstStyle>
            <a:lvl1pPr marL="227013" indent="-227013" algn="l" defTabSz="914400" rtl="0" eaLnBrk="1" latinLnBrk="0" hangingPunct="1">
              <a:spcBef>
                <a:spcPts val="600"/>
              </a:spcBef>
              <a:buFont typeface="Arial" pitchFamily="34" charset="0"/>
              <a:buChar char="•"/>
              <a:defRPr sz="2400" kern="1200">
                <a:solidFill>
                  <a:schemeClr val="tx1"/>
                </a:solidFill>
                <a:latin typeface="Arial" pitchFamily="34" charset="0"/>
                <a:ea typeface="+mn-ea"/>
                <a:cs typeface="Arial" pitchFamily="34" charset="0"/>
              </a:defRPr>
            </a:lvl1pPr>
            <a:lvl2pPr marL="461963" indent="-23495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2pPr>
            <a:lvl3pPr marL="687388" indent="-225425"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914400"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1141413"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solidFill>
                  <a:srgbClr val="FF0000"/>
                </a:solidFill>
              </a:rPr>
              <a:t>2 km</a:t>
            </a:r>
          </a:p>
        </p:txBody>
      </p:sp>
      <p:cxnSp>
        <p:nvCxnSpPr>
          <p:cNvPr id="38" name="Straight Arrow Connector 37"/>
          <p:cNvCxnSpPr/>
          <p:nvPr/>
        </p:nvCxnSpPr>
        <p:spPr>
          <a:xfrm>
            <a:off x="4775200" y="5892800"/>
            <a:ext cx="1155700"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0" name="Content Placeholder 2"/>
          <p:cNvSpPr txBox="1">
            <a:spLocks/>
          </p:cNvSpPr>
          <p:nvPr/>
        </p:nvSpPr>
        <p:spPr>
          <a:xfrm>
            <a:off x="1524000" y="2133600"/>
            <a:ext cx="711200" cy="393700"/>
          </a:xfrm>
          <a:prstGeom prst="rect">
            <a:avLst/>
          </a:prstGeom>
          <a:noFill/>
          <a:ln>
            <a:noFill/>
          </a:ln>
        </p:spPr>
        <p:txBody>
          <a:bodyPr vert="horz" lIns="91440" tIns="45720" rIns="91440" bIns="45720" rtlCol="0">
            <a:normAutofit fontScale="92500"/>
          </a:bodyPr>
          <a:lstStyle>
            <a:lvl1pPr marL="227013" indent="-227013" algn="l" defTabSz="914400" rtl="0" eaLnBrk="1" latinLnBrk="0" hangingPunct="1">
              <a:spcBef>
                <a:spcPts val="600"/>
              </a:spcBef>
              <a:buFont typeface="Arial" pitchFamily="34" charset="0"/>
              <a:buChar char="•"/>
              <a:defRPr sz="2400" kern="1200">
                <a:solidFill>
                  <a:schemeClr val="tx1"/>
                </a:solidFill>
                <a:latin typeface="Arial" pitchFamily="34" charset="0"/>
                <a:ea typeface="+mn-ea"/>
                <a:cs typeface="Arial" pitchFamily="34" charset="0"/>
              </a:defRPr>
            </a:lvl1pPr>
            <a:lvl2pPr marL="461963" indent="-23495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2pPr>
            <a:lvl3pPr marL="687388" indent="-225425"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914400"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1141413"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solidFill>
                  <a:srgbClr val="FF0000"/>
                </a:solidFill>
              </a:rPr>
              <a:t>2 km</a:t>
            </a:r>
          </a:p>
        </p:txBody>
      </p:sp>
      <p:cxnSp>
        <p:nvCxnSpPr>
          <p:cNvPr id="41" name="Straight Arrow Connector 40"/>
          <p:cNvCxnSpPr/>
          <p:nvPr/>
        </p:nvCxnSpPr>
        <p:spPr>
          <a:xfrm>
            <a:off x="1282700" y="1981200"/>
            <a:ext cx="1155700"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2" name="Content Placeholder 2"/>
          <p:cNvSpPr txBox="1">
            <a:spLocks/>
          </p:cNvSpPr>
          <p:nvPr/>
        </p:nvSpPr>
        <p:spPr>
          <a:xfrm>
            <a:off x="3289300" y="2133600"/>
            <a:ext cx="711200" cy="393700"/>
          </a:xfrm>
          <a:prstGeom prst="rect">
            <a:avLst/>
          </a:prstGeom>
          <a:noFill/>
          <a:ln>
            <a:noFill/>
          </a:ln>
        </p:spPr>
        <p:txBody>
          <a:bodyPr vert="horz" lIns="91440" tIns="45720" rIns="91440" bIns="45720" rtlCol="0">
            <a:normAutofit fontScale="92500"/>
          </a:bodyPr>
          <a:lstStyle>
            <a:lvl1pPr marL="227013" indent="-227013" algn="l" defTabSz="914400" rtl="0" eaLnBrk="1" latinLnBrk="0" hangingPunct="1">
              <a:spcBef>
                <a:spcPts val="600"/>
              </a:spcBef>
              <a:buFont typeface="Arial" pitchFamily="34" charset="0"/>
              <a:buChar char="•"/>
              <a:defRPr sz="2400" kern="1200">
                <a:solidFill>
                  <a:schemeClr val="tx1"/>
                </a:solidFill>
                <a:latin typeface="Arial" pitchFamily="34" charset="0"/>
                <a:ea typeface="+mn-ea"/>
                <a:cs typeface="Arial" pitchFamily="34" charset="0"/>
              </a:defRPr>
            </a:lvl1pPr>
            <a:lvl2pPr marL="461963" indent="-23495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2pPr>
            <a:lvl3pPr marL="687388" indent="-225425"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914400"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1141413"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solidFill>
                  <a:srgbClr val="FF0000"/>
                </a:solidFill>
              </a:rPr>
              <a:t>2 km</a:t>
            </a:r>
          </a:p>
        </p:txBody>
      </p:sp>
      <p:cxnSp>
        <p:nvCxnSpPr>
          <p:cNvPr id="43" name="Straight Arrow Connector 42"/>
          <p:cNvCxnSpPr/>
          <p:nvPr/>
        </p:nvCxnSpPr>
        <p:spPr>
          <a:xfrm>
            <a:off x="3048000" y="1981200"/>
            <a:ext cx="1155700"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4" name="Content Placeholder 2"/>
          <p:cNvSpPr txBox="1">
            <a:spLocks/>
          </p:cNvSpPr>
          <p:nvPr/>
        </p:nvSpPr>
        <p:spPr>
          <a:xfrm>
            <a:off x="5054600" y="2133600"/>
            <a:ext cx="711200" cy="393700"/>
          </a:xfrm>
          <a:prstGeom prst="rect">
            <a:avLst/>
          </a:prstGeom>
          <a:noFill/>
          <a:ln>
            <a:noFill/>
          </a:ln>
        </p:spPr>
        <p:txBody>
          <a:bodyPr vert="horz" lIns="91440" tIns="45720" rIns="91440" bIns="45720" rtlCol="0">
            <a:normAutofit fontScale="92500"/>
          </a:bodyPr>
          <a:lstStyle>
            <a:lvl1pPr marL="227013" indent="-227013" algn="l" defTabSz="914400" rtl="0" eaLnBrk="1" latinLnBrk="0" hangingPunct="1">
              <a:spcBef>
                <a:spcPts val="600"/>
              </a:spcBef>
              <a:buFont typeface="Arial" pitchFamily="34" charset="0"/>
              <a:buChar char="•"/>
              <a:defRPr sz="2400" kern="1200">
                <a:solidFill>
                  <a:schemeClr val="tx1"/>
                </a:solidFill>
                <a:latin typeface="Arial" pitchFamily="34" charset="0"/>
                <a:ea typeface="+mn-ea"/>
                <a:cs typeface="Arial" pitchFamily="34" charset="0"/>
              </a:defRPr>
            </a:lvl1pPr>
            <a:lvl2pPr marL="461963" indent="-23495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2pPr>
            <a:lvl3pPr marL="687388" indent="-225425"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914400"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1141413"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solidFill>
                  <a:srgbClr val="FF0000"/>
                </a:solidFill>
              </a:rPr>
              <a:t>2 km</a:t>
            </a:r>
          </a:p>
        </p:txBody>
      </p:sp>
      <p:cxnSp>
        <p:nvCxnSpPr>
          <p:cNvPr id="45" name="Straight Arrow Connector 44"/>
          <p:cNvCxnSpPr/>
          <p:nvPr/>
        </p:nvCxnSpPr>
        <p:spPr>
          <a:xfrm>
            <a:off x="4813300" y="1981200"/>
            <a:ext cx="1155700"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7" name="Content Placeholder 2"/>
          <p:cNvSpPr txBox="1">
            <a:spLocks/>
          </p:cNvSpPr>
          <p:nvPr/>
        </p:nvSpPr>
        <p:spPr>
          <a:xfrm>
            <a:off x="6731000" y="2120900"/>
            <a:ext cx="850900" cy="393700"/>
          </a:xfrm>
          <a:prstGeom prst="rect">
            <a:avLst/>
          </a:prstGeom>
          <a:noFill/>
          <a:ln>
            <a:noFill/>
          </a:ln>
        </p:spPr>
        <p:txBody>
          <a:bodyPr vert="horz" lIns="91440" tIns="45720" rIns="91440" bIns="45720" rtlCol="0">
            <a:normAutofit fontScale="92500"/>
          </a:bodyPr>
          <a:lstStyle>
            <a:lvl1pPr marL="227013" indent="-227013" algn="l" defTabSz="914400" rtl="0" eaLnBrk="1" latinLnBrk="0" hangingPunct="1">
              <a:spcBef>
                <a:spcPts val="600"/>
              </a:spcBef>
              <a:buFont typeface="Arial" pitchFamily="34" charset="0"/>
              <a:buChar char="•"/>
              <a:defRPr sz="2400" kern="1200">
                <a:solidFill>
                  <a:schemeClr val="tx1"/>
                </a:solidFill>
                <a:latin typeface="Arial" pitchFamily="34" charset="0"/>
                <a:ea typeface="+mn-ea"/>
                <a:cs typeface="Arial" pitchFamily="34" charset="0"/>
              </a:defRPr>
            </a:lvl1pPr>
            <a:lvl2pPr marL="461963" indent="-23495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2pPr>
            <a:lvl3pPr marL="687388" indent="-225425"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914400"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1141413"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solidFill>
                  <a:srgbClr val="FF0000"/>
                </a:solidFill>
              </a:rPr>
              <a:t>12 km</a:t>
            </a:r>
          </a:p>
        </p:txBody>
      </p:sp>
      <p:cxnSp>
        <p:nvCxnSpPr>
          <p:cNvPr id="48" name="Straight Arrow Connector 47"/>
          <p:cNvCxnSpPr/>
          <p:nvPr/>
        </p:nvCxnSpPr>
        <p:spPr>
          <a:xfrm>
            <a:off x="6591300" y="1968500"/>
            <a:ext cx="1155700"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9" name="Content Placeholder 2"/>
          <p:cNvSpPr txBox="1">
            <a:spLocks/>
          </p:cNvSpPr>
          <p:nvPr/>
        </p:nvSpPr>
        <p:spPr>
          <a:xfrm>
            <a:off x="1225550" y="4267200"/>
            <a:ext cx="749300" cy="292100"/>
          </a:xfrm>
          <a:prstGeom prst="rect">
            <a:avLst/>
          </a:prstGeom>
          <a:solidFill>
            <a:schemeClr val="bg1"/>
          </a:solidFill>
          <a:ln>
            <a:noFill/>
          </a:ln>
        </p:spPr>
        <p:txBody>
          <a:bodyPr vert="horz" lIns="91440" tIns="45720" rIns="91440" bIns="45720" rtlCol="0">
            <a:normAutofit fontScale="77500" lnSpcReduction="20000"/>
          </a:bodyPr>
          <a:lstStyle>
            <a:lvl1pPr marL="227013" indent="-227013" algn="l" defTabSz="914400" rtl="0" eaLnBrk="1" latinLnBrk="0" hangingPunct="1">
              <a:spcBef>
                <a:spcPts val="600"/>
              </a:spcBef>
              <a:buFont typeface="Arial" pitchFamily="34" charset="0"/>
              <a:buChar char="•"/>
              <a:defRPr sz="2400" kern="1200">
                <a:solidFill>
                  <a:schemeClr val="tx1"/>
                </a:solidFill>
                <a:latin typeface="Arial" pitchFamily="34" charset="0"/>
                <a:ea typeface="+mn-ea"/>
                <a:cs typeface="Arial" pitchFamily="34" charset="0"/>
              </a:defRPr>
            </a:lvl1pPr>
            <a:lvl2pPr marL="461963" indent="-23495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2pPr>
            <a:lvl3pPr marL="687388" indent="-225425"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914400"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1141413"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a:solidFill>
                  <a:srgbClr val="3366FF"/>
                </a:solidFill>
              </a:rPr>
              <a:t>C36-1</a:t>
            </a:r>
          </a:p>
        </p:txBody>
      </p:sp>
      <p:sp>
        <p:nvSpPr>
          <p:cNvPr id="50" name="Content Placeholder 2"/>
          <p:cNvSpPr txBox="1">
            <a:spLocks/>
          </p:cNvSpPr>
          <p:nvPr/>
        </p:nvSpPr>
        <p:spPr>
          <a:xfrm>
            <a:off x="1225550" y="3327400"/>
            <a:ext cx="749300" cy="292100"/>
          </a:xfrm>
          <a:prstGeom prst="rect">
            <a:avLst/>
          </a:prstGeom>
          <a:solidFill>
            <a:schemeClr val="bg1"/>
          </a:solidFill>
          <a:ln>
            <a:noFill/>
          </a:ln>
        </p:spPr>
        <p:txBody>
          <a:bodyPr vert="horz" lIns="91440" tIns="45720" rIns="91440" bIns="45720" rtlCol="0">
            <a:normAutofit fontScale="77500" lnSpcReduction="20000"/>
          </a:bodyPr>
          <a:lstStyle>
            <a:lvl1pPr marL="227013" indent="-227013" algn="l" defTabSz="914400" rtl="0" eaLnBrk="1" latinLnBrk="0" hangingPunct="1">
              <a:spcBef>
                <a:spcPts val="600"/>
              </a:spcBef>
              <a:buFont typeface="Arial" pitchFamily="34" charset="0"/>
              <a:buChar char="•"/>
              <a:defRPr sz="2400" kern="1200">
                <a:solidFill>
                  <a:schemeClr val="tx1"/>
                </a:solidFill>
                <a:latin typeface="Arial" pitchFamily="34" charset="0"/>
                <a:ea typeface="+mn-ea"/>
                <a:cs typeface="Arial" pitchFamily="34" charset="0"/>
              </a:defRPr>
            </a:lvl1pPr>
            <a:lvl2pPr marL="461963" indent="-23495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2pPr>
            <a:lvl3pPr marL="687388" indent="-225425"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914400"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1141413"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a:solidFill>
                  <a:srgbClr val="3366FF"/>
                </a:solidFill>
              </a:rPr>
              <a:t>C36-2</a:t>
            </a:r>
          </a:p>
        </p:txBody>
      </p:sp>
      <p:sp>
        <p:nvSpPr>
          <p:cNvPr id="51" name="Content Placeholder 2"/>
          <p:cNvSpPr txBox="1">
            <a:spLocks/>
          </p:cNvSpPr>
          <p:nvPr/>
        </p:nvSpPr>
        <p:spPr>
          <a:xfrm>
            <a:off x="2965450" y="4254500"/>
            <a:ext cx="749300" cy="292100"/>
          </a:xfrm>
          <a:prstGeom prst="rect">
            <a:avLst/>
          </a:prstGeom>
          <a:solidFill>
            <a:schemeClr val="bg1"/>
          </a:solidFill>
          <a:ln>
            <a:noFill/>
          </a:ln>
        </p:spPr>
        <p:txBody>
          <a:bodyPr vert="horz" lIns="91440" tIns="45720" rIns="91440" bIns="45720" rtlCol="0">
            <a:normAutofit fontScale="77500" lnSpcReduction="20000"/>
          </a:bodyPr>
          <a:lstStyle>
            <a:lvl1pPr marL="227013" indent="-227013" algn="l" defTabSz="914400" rtl="0" eaLnBrk="1" latinLnBrk="0" hangingPunct="1">
              <a:spcBef>
                <a:spcPts val="600"/>
              </a:spcBef>
              <a:buFont typeface="Arial" pitchFamily="34" charset="0"/>
              <a:buChar char="•"/>
              <a:defRPr sz="2400" kern="1200">
                <a:solidFill>
                  <a:schemeClr val="tx1"/>
                </a:solidFill>
                <a:latin typeface="Arial" pitchFamily="34" charset="0"/>
                <a:ea typeface="+mn-ea"/>
                <a:cs typeface="Arial" pitchFamily="34" charset="0"/>
              </a:defRPr>
            </a:lvl1pPr>
            <a:lvl2pPr marL="461963" indent="-23495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2pPr>
            <a:lvl3pPr marL="687388" indent="-225425"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914400"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1141413"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a:solidFill>
                  <a:srgbClr val="3366FF"/>
                </a:solidFill>
              </a:rPr>
              <a:t>C36-3</a:t>
            </a:r>
          </a:p>
        </p:txBody>
      </p:sp>
      <p:sp>
        <p:nvSpPr>
          <p:cNvPr id="52" name="Content Placeholder 2"/>
          <p:cNvSpPr txBox="1">
            <a:spLocks/>
          </p:cNvSpPr>
          <p:nvPr/>
        </p:nvSpPr>
        <p:spPr>
          <a:xfrm>
            <a:off x="2965450" y="3314700"/>
            <a:ext cx="749300" cy="292100"/>
          </a:xfrm>
          <a:prstGeom prst="rect">
            <a:avLst/>
          </a:prstGeom>
          <a:solidFill>
            <a:schemeClr val="bg1"/>
          </a:solidFill>
          <a:ln>
            <a:noFill/>
          </a:ln>
        </p:spPr>
        <p:txBody>
          <a:bodyPr vert="horz" lIns="91440" tIns="45720" rIns="91440" bIns="45720" rtlCol="0">
            <a:normAutofit fontScale="77500" lnSpcReduction="20000"/>
          </a:bodyPr>
          <a:lstStyle>
            <a:lvl1pPr marL="227013" indent="-227013" algn="l" defTabSz="914400" rtl="0" eaLnBrk="1" latinLnBrk="0" hangingPunct="1">
              <a:spcBef>
                <a:spcPts val="600"/>
              </a:spcBef>
              <a:buFont typeface="Arial" pitchFamily="34" charset="0"/>
              <a:buChar char="•"/>
              <a:defRPr sz="2400" kern="1200">
                <a:solidFill>
                  <a:schemeClr val="tx1"/>
                </a:solidFill>
                <a:latin typeface="Arial" pitchFamily="34" charset="0"/>
                <a:ea typeface="+mn-ea"/>
                <a:cs typeface="Arial" pitchFamily="34" charset="0"/>
              </a:defRPr>
            </a:lvl1pPr>
            <a:lvl2pPr marL="461963" indent="-23495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2pPr>
            <a:lvl3pPr marL="687388" indent="-225425"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914400"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1141413"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a:solidFill>
                  <a:srgbClr val="3366FF"/>
                </a:solidFill>
              </a:rPr>
              <a:t>C36-4</a:t>
            </a:r>
          </a:p>
        </p:txBody>
      </p:sp>
      <p:sp>
        <p:nvSpPr>
          <p:cNvPr id="53" name="Content Placeholder 2"/>
          <p:cNvSpPr txBox="1">
            <a:spLocks/>
          </p:cNvSpPr>
          <p:nvPr/>
        </p:nvSpPr>
        <p:spPr>
          <a:xfrm>
            <a:off x="4743450" y="4267200"/>
            <a:ext cx="749300" cy="292100"/>
          </a:xfrm>
          <a:prstGeom prst="rect">
            <a:avLst/>
          </a:prstGeom>
          <a:solidFill>
            <a:schemeClr val="bg1"/>
          </a:solidFill>
          <a:ln>
            <a:noFill/>
          </a:ln>
        </p:spPr>
        <p:txBody>
          <a:bodyPr vert="horz" lIns="91440" tIns="45720" rIns="91440" bIns="45720" rtlCol="0">
            <a:normAutofit fontScale="77500" lnSpcReduction="20000"/>
          </a:bodyPr>
          <a:lstStyle>
            <a:lvl1pPr marL="227013" indent="-227013" algn="l" defTabSz="914400" rtl="0" eaLnBrk="1" latinLnBrk="0" hangingPunct="1">
              <a:spcBef>
                <a:spcPts val="600"/>
              </a:spcBef>
              <a:buFont typeface="Arial" pitchFamily="34" charset="0"/>
              <a:buChar char="•"/>
              <a:defRPr sz="2400" kern="1200">
                <a:solidFill>
                  <a:schemeClr val="tx1"/>
                </a:solidFill>
                <a:latin typeface="Arial" pitchFamily="34" charset="0"/>
                <a:ea typeface="+mn-ea"/>
                <a:cs typeface="Arial" pitchFamily="34" charset="0"/>
              </a:defRPr>
            </a:lvl1pPr>
            <a:lvl2pPr marL="461963" indent="-23495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2pPr>
            <a:lvl3pPr marL="687388" indent="-225425"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914400"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1141413"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a:solidFill>
                  <a:srgbClr val="3366FF"/>
                </a:solidFill>
              </a:rPr>
              <a:t>C36-5</a:t>
            </a:r>
          </a:p>
        </p:txBody>
      </p:sp>
      <p:sp>
        <p:nvSpPr>
          <p:cNvPr id="54" name="Content Placeholder 2"/>
          <p:cNvSpPr txBox="1">
            <a:spLocks/>
          </p:cNvSpPr>
          <p:nvPr/>
        </p:nvSpPr>
        <p:spPr>
          <a:xfrm>
            <a:off x="4743450" y="3327400"/>
            <a:ext cx="749300" cy="292100"/>
          </a:xfrm>
          <a:prstGeom prst="rect">
            <a:avLst/>
          </a:prstGeom>
          <a:solidFill>
            <a:schemeClr val="bg1"/>
          </a:solidFill>
          <a:ln>
            <a:noFill/>
          </a:ln>
        </p:spPr>
        <p:txBody>
          <a:bodyPr vert="horz" lIns="91440" tIns="45720" rIns="91440" bIns="45720" rtlCol="0">
            <a:normAutofit fontScale="77500" lnSpcReduction="20000"/>
          </a:bodyPr>
          <a:lstStyle>
            <a:lvl1pPr marL="227013" indent="-227013" algn="l" defTabSz="914400" rtl="0" eaLnBrk="1" latinLnBrk="0" hangingPunct="1">
              <a:spcBef>
                <a:spcPts val="600"/>
              </a:spcBef>
              <a:buFont typeface="Arial" pitchFamily="34" charset="0"/>
              <a:buChar char="•"/>
              <a:defRPr sz="2400" kern="1200">
                <a:solidFill>
                  <a:schemeClr val="tx1"/>
                </a:solidFill>
                <a:latin typeface="Arial" pitchFamily="34" charset="0"/>
                <a:ea typeface="+mn-ea"/>
                <a:cs typeface="Arial" pitchFamily="34" charset="0"/>
              </a:defRPr>
            </a:lvl1pPr>
            <a:lvl2pPr marL="461963" indent="-23495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2pPr>
            <a:lvl3pPr marL="687388" indent="-225425"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914400"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1141413"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a:solidFill>
                  <a:srgbClr val="3366FF"/>
                </a:solidFill>
              </a:rPr>
              <a:t>C36-6</a:t>
            </a:r>
          </a:p>
        </p:txBody>
      </p:sp>
      <p:sp>
        <p:nvSpPr>
          <p:cNvPr id="55" name="Content Placeholder 2"/>
          <p:cNvSpPr txBox="1">
            <a:spLocks/>
          </p:cNvSpPr>
          <p:nvPr/>
        </p:nvSpPr>
        <p:spPr>
          <a:xfrm>
            <a:off x="6483350" y="4254500"/>
            <a:ext cx="749300" cy="292100"/>
          </a:xfrm>
          <a:prstGeom prst="rect">
            <a:avLst/>
          </a:prstGeom>
          <a:solidFill>
            <a:schemeClr val="bg1"/>
          </a:solidFill>
          <a:ln>
            <a:noFill/>
          </a:ln>
        </p:spPr>
        <p:txBody>
          <a:bodyPr vert="horz" lIns="91440" tIns="45720" rIns="91440" bIns="45720" rtlCol="0">
            <a:normAutofit fontScale="77500" lnSpcReduction="20000"/>
          </a:bodyPr>
          <a:lstStyle>
            <a:lvl1pPr marL="227013" indent="-227013" algn="l" defTabSz="914400" rtl="0" eaLnBrk="1" latinLnBrk="0" hangingPunct="1">
              <a:spcBef>
                <a:spcPts val="600"/>
              </a:spcBef>
              <a:buFont typeface="Arial" pitchFamily="34" charset="0"/>
              <a:buChar char="•"/>
              <a:defRPr sz="2400" kern="1200">
                <a:solidFill>
                  <a:schemeClr val="tx1"/>
                </a:solidFill>
                <a:latin typeface="Arial" pitchFamily="34" charset="0"/>
                <a:ea typeface="+mn-ea"/>
                <a:cs typeface="Arial" pitchFamily="34" charset="0"/>
              </a:defRPr>
            </a:lvl1pPr>
            <a:lvl2pPr marL="461963" indent="-23495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2pPr>
            <a:lvl3pPr marL="687388" indent="-225425"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914400"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1141413"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a:solidFill>
                  <a:srgbClr val="3366FF"/>
                </a:solidFill>
              </a:rPr>
              <a:t>C36-7</a:t>
            </a:r>
          </a:p>
        </p:txBody>
      </p:sp>
      <p:sp>
        <p:nvSpPr>
          <p:cNvPr id="56" name="Content Placeholder 2"/>
          <p:cNvSpPr txBox="1">
            <a:spLocks/>
          </p:cNvSpPr>
          <p:nvPr/>
        </p:nvSpPr>
        <p:spPr>
          <a:xfrm>
            <a:off x="6483350" y="3314700"/>
            <a:ext cx="749300" cy="292100"/>
          </a:xfrm>
          <a:prstGeom prst="rect">
            <a:avLst/>
          </a:prstGeom>
          <a:solidFill>
            <a:schemeClr val="bg1"/>
          </a:solidFill>
          <a:ln>
            <a:noFill/>
          </a:ln>
        </p:spPr>
        <p:txBody>
          <a:bodyPr vert="horz" lIns="91440" tIns="45720" rIns="91440" bIns="45720" rtlCol="0">
            <a:normAutofit fontScale="77500" lnSpcReduction="20000"/>
          </a:bodyPr>
          <a:lstStyle>
            <a:lvl1pPr marL="227013" indent="-227013" algn="l" defTabSz="914400" rtl="0" eaLnBrk="1" latinLnBrk="0" hangingPunct="1">
              <a:spcBef>
                <a:spcPts val="600"/>
              </a:spcBef>
              <a:buFont typeface="Arial" pitchFamily="34" charset="0"/>
              <a:buChar char="•"/>
              <a:defRPr sz="2400" kern="1200">
                <a:solidFill>
                  <a:schemeClr val="tx1"/>
                </a:solidFill>
                <a:latin typeface="Arial" pitchFamily="34" charset="0"/>
                <a:ea typeface="+mn-ea"/>
                <a:cs typeface="Arial" pitchFamily="34" charset="0"/>
              </a:defRPr>
            </a:lvl1pPr>
            <a:lvl2pPr marL="461963" indent="-23495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2pPr>
            <a:lvl3pPr marL="687388" indent="-225425"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914400"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1141413"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a:solidFill>
                  <a:srgbClr val="3366FF"/>
                </a:solidFill>
              </a:rPr>
              <a:t>C36-8</a:t>
            </a:r>
          </a:p>
        </p:txBody>
      </p:sp>
      <p:sp>
        <p:nvSpPr>
          <p:cNvPr id="57" name="Content Placeholder 2"/>
          <p:cNvSpPr txBox="1">
            <a:spLocks/>
          </p:cNvSpPr>
          <p:nvPr/>
        </p:nvSpPr>
        <p:spPr>
          <a:xfrm>
            <a:off x="0" y="6121400"/>
            <a:ext cx="1231900" cy="330200"/>
          </a:xfrm>
          <a:prstGeom prst="rect">
            <a:avLst/>
          </a:prstGeom>
          <a:solidFill>
            <a:schemeClr val="bg1"/>
          </a:solidFill>
          <a:ln>
            <a:noFill/>
          </a:ln>
        </p:spPr>
        <p:txBody>
          <a:bodyPr vert="horz" lIns="91440" tIns="45720" rIns="91440" bIns="45720" rtlCol="0">
            <a:noAutofit/>
          </a:bodyPr>
          <a:lstStyle>
            <a:lvl1pPr marL="227013" indent="-227013" algn="l" defTabSz="914400" rtl="0" eaLnBrk="1" latinLnBrk="0" hangingPunct="1">
              <a:spcBef>
                <a:spcPts val="600"/>
              </a:spcBef>
              <a:buFont typeface="Arial" pitchFamily="34" charset="0"/>
              <a:buChar char="•"/>
              <a:defRPr sz="2400" kern="1200">
                <a:solidFill>
                  <a:schemeClr val="tx1"/>
                </a:solidFill>
                <a:latin typeface="Arial" pitchFamily="34" charset="0"/>
                <a:ea typeface="+mn-ea"/>
                <a:cs typeface="Arial" pitchFamily="34" charset="0"/>
              </a:defRPr>
            </a:lvl1pPr>
            <a:lvl2pPr marL="461963" indent="-23495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2pPr>
            <a:lvl3pPr marL="687388" indent="-225425"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914400"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1141413"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900" dirty="0"/>
              <a:t>“summer”</a:t>
            </a:r>
          </a:p>
        </p:txBody>
      </p:sp>
      <p:sp>
        <p:nvSpPr>
          <p:cNvPr id="58" name="Content Placeholder 2"/>
          <p:cNvSpPr txBox="1">
            <a:spLocks/>
          </p:cNvSpPr>
          <p:nvPr/>
        </p:nvSpPr>
        <p:spPr>
          <a:xfrm>
            <a:off x="8115300" y="6172200"/>
            <a:ext cx="1028700" cy="330200"/>
          </a:xfrm>
          <a:prstGeom prst="rect">
            <a:avLst/>
          </a:prstGeom>
          <a:solidFill>
            <a:schemeClr val="bg1"/>
          </a:solidFill>
          <a:ln>
            <a:noFill/>
          </a:ln>
        </p:spPr>
        <p:txBody>
          <a:bodyPr vert="horz" lIns="91440" tIns="45720" rIns="91440" bIns="45720" rtlCol="0">
            <a:normAutofit fontScale="92500" lnSpcReduction="20000"/>
          </a:bodyPr>
          <a:lstStyle>
            <a:lvl1pPr marL="227013" indent="-227013" algn="l" defTabSz="914400" rtl="0" eaLnBrk="1" latinLnBrk="0" hangingPunct="1">
              <a:spcBef>
                <a:spcPts val="600"/>
              </a:spcBef>
              <a:buFont typeface="Arial" pitchFamily="34" charset="0"/>
              <a:buChar char="•"/>
              <a:defRPr sz="2400" kern="1200">
                <a:solidFill>
                  <a:schemeClr val="tx1"/>
                </a:solidFill>
                <a:latin typeface="Arial" pitchFamily="34" charset="0"/>
                <a:ea typeface="+mn-ea"/>
                <a:cs typeface="Arial" pitchFamily="34" charset="0"/>
              </a:defRPr>
            </a:lvl1pPr>
            <a:lvl2pPr marL="461963" indent="-23495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2pPr>
            <a:lvl3pPr marL="687388" indent="-225425"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914400"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1141413"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dirty="0"/>
              <a:t>“winter”</a:t>
            </a:r>
          </a:p>
        </p:txBody>
      </p:sp>
    </p:spTree>
    <p:extLst>
      <p:ext uri="{BB962C8B-B14F-4D97-AF65-F5344CB8AC3E}">
        <p14:creationId xmlns:p14="http://schemas.microsoft.com/office/powerpoint/2010/main" val="6021178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C3789-5DDB-4847-8DA5-81F108C68DF6}"/>
              </a:ext>
            </a:extLst>
          </p:cNvPr>
          <p:cNvSpPr>
            <a:spLocks noGrp="1"/>
          </p:cNvSpPr>
          <p:nvPr>
            <p:ph type="title"/>
          </p:nvPr>
        </p:nvSpPr>
        <p:spPr/>
        <p:txBody>
          <a:bodyPr/>
          <a:lstStyle/>
          <a:p>
            <a:r>
              <a:rPr lang="en-US" dirty="0"/>
              <a:t>Configurations</a:t>
            </a:r>
          </a:p>
        </p:txBody>
      </p:sp>
      <p:pic>
        <p:nvPicPr>
          <p:cNvPr id="8" name="Content Placeholder 7">
            <a:extLst>
              <a:ext uri="{FF2B5EF4-FFF2-40B4-BE49-F238E27FC236}">
                <a16:creationId xmlns:a16="http://schemas.microsoft.com/office/drawing/2014/main" id="{6568D919-4D69-824A-B646-8A2F986276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67564" y="1127368"/>
            <a:ext cx="3722256" cy="5664303"/>
          </a:xfrm>
        </p:spPr>
      </p:pic>
      <p:sp>
        <p:nvSpPr>
          <p:cNvPr id="4" name="Footer Placeholder 3">
            <a:extLst>
              <a:ext uri="{FF2B5EF4-FFF2-40B4-BE49-F238E27FC236}">
                <a16:creationId xmlns:a16="http://schemas.microsoft.com/office/drawing/2014/main" id="{6005CB8C-F486-8C48-9A07-182F6D3E7B7A}"/>
              </a:ext>
            </a:extLst>
          </p:cNvPr>
          <p:cNvSpPr>
            <a:spLocks noGrp="1"/>
          </p:cNvSpPr>
          <p:nvPr>
            <p:ph type="ftr" sz="quarter" idx="3"/>
          </p:nvPr>
        </p:nvSpPr>
        <p:spPr/>
        <p:txBody>
          <a:bodyPr/>
          <a:lstStyle/>
          <a:p>
            <a:r>
              <a:rPr lang="en-US"/>
              <a:t>footer</a:t>
            </a:r>
            <a:endParaRPr lang="en-CA" dirty="0"/>
          </a:p>
        </p:txBody>
      </p:sp>
      <p:sp>
        <p:nvSpPr>
          <p:cNvPr id="5" name="Slide Number Placeholder 4">
            <a:extLst>
              <a:ext uri="{FF2B5EF4-FFF2-40B4-BE49-F238E27FC236}">
                <a16:creationId xmlns:a16="http://schemas.microsoft.com/office/drawing/2014/main" id="{7FA7CE44-DA5A-5B4A-825D-7097851937A6}"/>
              </a:ext>
            </a:extLst>
          </p:cNvPr>
          <p:cNvSpPr>
            <a:spLocks noGrp="1"/>
          </p:cNvSpPr>
          <p:nvPr>
            <p:ph type="sldNum" sz="quarter" idx="4"/>
          </p:nvPr>
        </p:nvSpPr>
        <p:spPr/>
        <p:txBody>
          <a:bodyPr/>
          <a:lstStyle/>
          <a:p>
            <a:fld id="{EE130977-E003-4530-AE2B-3769B03D859D}" type="slidenum">
              <a:rPr lang="en-CA" smtClean="0"/>
              <a:pPr/>
              <a:t>26</a:t>
            </a:fld>
            <a:endParaRPr lang="en-CA" dirty="0"/>
          </a:p>
        </p:txBody>
      </p:sp>
      <p:pic>
        <p:nvPicPr>
          <p:cNvPr id="6" name="Picture 5">
            <a:extLst>
              <a:ext uri="{FF2B5EF4-FFF2-40B4-BE49-F238E27FC236}">
                <a16:creationId xmlns:a16="http://schemas.microsoft.com/office/drawing/2014/main" id="{60C4851A-C19E-C845-BB91-2C4A134297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399" y="1186102"/>
            <a:ext cx="4419600" cy="5497950"/>
          </a:xfrm>
          <a:prstGeom prst="rect">
            <a:avLst/>
          </a:prstGeom>
        </p:spPr>
      </p:pic>
    </p:spTree>
    <p:extLst>
      <p:ext uri="{BB962C8B-B14F-4D97-AF65-F5344CB8AC3E}">
        <p14:creationId xmlns:p14="http://schemas.microsoft.com/office/powerpoint/2010/main" val="3432835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ALMA arrays: the ALMA Compact Array (ACA)</a:t>
            </a:r>
          </a:p>
        </p:txBody>
      </p:sp>
      <p:sp>
        <p:nvSpPr>
          <p:cNvPr id="11" name="Slide Number Placeholder 10"/>
          <p:cNvSpPr>
            <a:spLocks noGrp="1"/>
          </p:cNvSpPr>
          <p:nvPr>
            <p:ph type="sldNum" sz="quarter" idx="4"/>
          </p:nvPr>
        </p:nvSpPr>
        <p:spPr/>
        <p:txBody>
          <a:bodyPr/>
          <a:lstStyle/>
          <a:p>
            <a:fld id="{EE130977-E003-4530-AE2B-3769B03D859D}" type="slidenum">
              <a:rPr lang="en-CA" smtClean="0"/>
              <a:pPr/>
              <a:t>27</a:t>
            </a:fld>
            <a:endParaRPr lang="en-CA" dirty="0"/>
          </a:p>
        </p:txBody>
      </p:sp>
      <p:sp>
        <p:nvSpPr>
          <p:cNvPr id="12" name="Footer Placeholder 11"/>
          <p:cNvSpPr>
            <a:spLocks noGrp="1"/>
          </p:cNvSpPr>
          <p:nvPr>
            <p:ph type="ftr" sz="quarter" idx="3"/>
          </p:nvPr>
        </p:nvSpPr>
        <p:spPr>
          <a:xfrm>
            <a:off x="2958999" y="6501490"/>
            <a:ext cx="3390819" cy="365125"/>
          </a:xfrm>
        </p:spPr>
        <p:txBody>
          <a:bodyPr/>
          <a:lstStyle/>
          <a:p>
            <a:r>
              <a:rPr lang="en-US" dirty="0"/>
              <a:t>What is ALMA?</a:t>
            </a:r>
          </a:p>
        </p:txBody>
      </p:sp>
      <p:pic>
        <p:nvPicPr>
          <p:cNvPr id="4" name="Picture 3" descr="DSC0075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5099" y="1517650"/>
            <a:ext cx="5952067" cy="4464050"/>
          </a:xfrm>
          <a:prstGeom prst="rect">
            <a:avLst/>
          </a:prstGeom>
        </p:spPr>
      </p:pic>
      <p:sp>
        <p:nvSpPr>
          <p:cNvPr id="13" name="Content Placeholder 2"/>
          <p:cNvSpPr txBox="1">
            <a:spLocks/>
          </p:cNvSpPr>
          <p:nvPr/>
        </p:nvSpPr>
        <p:spPr>
          <a:xfrm>
            <a:off x="381000" y="1473200"/>
            <a:ext cx="2501900" cy="4724399"/>
          </a:xfrm>
          <a:prstGeom prst="rect">
            <a:avLst/>
          </a:prstGeom>
        </p:spPr>
        <p:txBody>
          <a:bodyPr vert="horz" lIns="91440" tIns="45720" rIns="91440" bIns="45720" rtlCol="0">
            <a:normAutofit/>
          </a:bodyPr>
          <a:lstStyle>
            <a:lvl1pPr marL="227013" indent="-227013" algn="l" defTabSz="914400" rtl="0" eaLnBrk="1" latinLnBrk="0" hangingPunct="1">
              <a:spcBef>
                <a:spcPts val="600"/>
              </a:spcBef>
              <a:buFont typeface="Arial" pitchFamily="34" charset="0"/>
              <a:buChar char="•"/>
              <a:defRPr sz="2400" kern="1200">
                <a:solidFill>
                  <a:schemeClr val="tx1"/>
                </a:solidFill>
                <a:latin typeface="Arial" pitchFamily="34" charset="0"/>
                <a:ea typeface="+mn-ea"/>
                <a:cs typeface="Arial" pitchFamily="34" charset="0"/>
              </a:defRPr>
            </a:lvl1pPr>
            <a:lvl2pPr marL="461963" indent="-23495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2pPr>
            <a:lvl3pPr marL="687388" indent="-225425"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914400"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1141413"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a:buChar char="•"/>
            </a:pPr>
            <a:r>
              <a:rPr lang="en-US" sz="2000" dirty="0"/>
              <a:t>Number:            12 × 7-m antennas</a:t>
            </a:r>
          </a:p>
          <a:p>
            <a:pPr>
              <a:buFont typeface="Arial"/>
              <a:buChar char="•"/>
            </a:pPr>
            <a:r>
              <a:rPr lang="en-US" sz="2000" dirty="0"/>
              <a:t>Antennas are fixed in position</a:t>
            </a:r>
          </a:p>
          <a:p>
            <a:pPr>
              <a:buFont typeface="Arial"/>
              <a:buChar char="•"/>
            </a:pPr>
            <a:r>
              <a:rPr lang="en-US" sz="2000" dirty="0"/>
              <a:t>Min / Max baselines:         8.7 m / 32 m</a:t>
            </a:r>
          </a:p>
          <a:p>
            <a:pPr>
              <a:buFont typeface="Arial"/>
              <a:buChar char="•"/>
            </a:pPr>
            <a:r>
              <a:rPr lang="en-US" sz="2000" dirty="0"/>
              <a:t>Surface   accuracy:         &lt;20 </a:t>
            </a:r>
            <a:r>
              <a:rPr lang="en-US" sz="2000" dirty="0" err="1"/>
              <a:t>μm</a:t>
            </a:r>
            <a:r>
              <a:rPr lang="en-US" sz="2000" dirty="0"/>
              <a:t> </a:t>
            </a:r>
            <a:r>
              <a:rPr lang="en-US" sz="2000" dirty="0" err="1"/>
              <a:t>rms</a:t>
            </a:r>
            <a:endParaRPr lang="en-US" sz="2000" dirty="0"/>
          </a:p>
          <a:p>
            <a:pPr>
              <a:buFont typeface="Arial"/>
              <a:buChar char="•"/>
            </a:pPr>
            <a:r>
              <a:rPr lang="en-US" sz="2000" dirty="0"/>
              <a:t>Used for low spatial frequency data</a:t>
            </a:r>
          </a:p>
        </p:txBody>
      </p:sp>
      <p:sp>
        <p:nvSpPr>
          <p:cNvPr id="16" name="Rectangle 11"/>
          <p:cNvSpPr>
            <a:spLocks noChangeArrowheads="1"/>
          </p:cNvSpPr>
          <p:nvPr/>
        </p:nvSpPr>
        <p:spPr bwMode="auto">
          <a:xfrm>
            <a:off x="6263422" y="1641475"/>
            <a:ext cx="2083623" cy="646331"/>
          </a:xfrm>
          <a:prstGeom prst="rect">
            <a:avLst/>
          </a:prstGeom>
          <a:noFill/>
          <a:ln w="9525">
            <a:noFill/>
            <a:miter lim="800000"/>
            <a:headEnd/>
            <a:tailEnd/>
          </a:ln>
          <a:effectLst/>
        </p:spPr>
        <p:txBody>
          <a:bodyPr wrap="none">
            <a:spAutoFit/>
          </a:bodyPr>
          <a:lstStyle/>
          <a:p>
            <a:pPr algn="ctr"/>
            <a:r>
              <a:rPr lang="en-US" dirty="0">
                <a:solidFill>
                  <a:schemeClr val="bg1"/>
                </a:solidFill>
                <a:effectLst/>
              </a:rPr>
              <a:t>MELCO antennas:</a:t>
            </a:r>
          </a:p>
          <a:p>
            <a:pPr algn="ctr"/>
            <a:r>
              <a:rPr lang="en-US" dirty="0">
                <a:solidFill>
                  <a:schemeClr val="bg1"/>
                </a:solidFill>
              </a:rPr>
              <a:t>“ PM## ”</a:t>
            </a:r>
            <a:endParaRPr lang="en-US" dirty="0">
              <a:solidFill>
                <a:schemeClr val="bg1"/>
              </a:solidFill>
              <a:effectLst>
                <a:outerShdw blurRad="38100" dist="38100" dir="2700000" algn="tl">
                  <a:srgbClr val="FFFFFF"/>
                </a:outerShdw>
              </a:effectLst>
            </a:endParaRPr>
          </a:p>
        </p:txBody>
      </p:sp>
      <p:sp>
        <p:nvSpPr>
          <p:cNvPr id="17" name="Content Placeholder 2"/>
          <p:cNvSpPr txBox="1">
            <a:spLocks/>
          </p:cNvSpPr>
          <p:nvPr/>
        </p:nvSpPr>
        <p:spPr>
          <a:xfrm>
            <a:off x="2730500" y="5549901"/>
            <a:ext cx="6184900" cy="368299"/>
          </a:xfrm>
          <a:prstGeom prst="rect">
            <a:avLst/>
          </a:prstGeom>
        </p:spPr>
        <p:txBody>
          <a:bodyPr vert="horz" lIns="91440" tIns="45720" rIns="91440" bIns="45720" rtlCol="0">
            <a:noAutofit/>
          </a:bodyPr>
          <a:lstStyle>
            <a:lvl1pPr marL="227013" indent="-227013" algn="l" defTabSz="914400" rtl="0" eaLnBrk="1" latinLnBrk="0" hangingPunct="1">
              <a:spcBef>
                <a:spcPts val="600"/>
              </a:spcBef>
              <a:buFont typeface="Arial" pitchFamily="34" charset="0"/>
              <a:buChar char="•"/>
              <a:defRPr sz="2400" kern="1200">
                <a:solidFill>
                  <a:schemeClr val="tx1"/>
                </a:solidFill>
                <a:latin typeface="Arial" pitchFamily="34" charset="0"/>
                <a:ea typeface="+mn-ea"/>
                <a:cs typeface="Arial" pitchFamily="34" charset="0"/>
              </a:defRPr>
            </a:lvl1pPr>
            <a:lvl2pPr marL="461963" indent="-23495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2pPr>
            <a:lvl3pPr marL="687388" indent="-225425"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914400"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1141413"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a:buChar char="•"/>
            </a:pPr>
            <a:r>
              <a:rPr lang="en-US" sz="2000" dirty="0">
                <a:solidFill>
                  <a:schemeClr val="bg1"/>
                </a:solidFill>
              </a:rPr>
              <a:t>Minimum 10 antennas available for Cycle 4</a:t>
            </a:r>
          </a:p>
        </p:txBody>
      </p:sp>
      <p:sp>
        <p:nvSpPr>
          <p:cNvPr id="18" name="Rectangle 11"/>
          <p:cNvSpPr>
            <a:spLocks noChangeArrowheads="1"/>
          </p:cNvSpPr>
          <p:nvPr/>
        </p:nvSpPr>
        <p:spPr bwMode="auto">
          <a:xfrm>
            <a:off x="4600991" y="4956175"/>
            <a:ext cx="1827093" cy="369332"/>
          </a:xfrm>
          <a:prstGeom prst="rect">
            <a:avLst/>
          </a:prstGeom>
          <a:noFill/>
          <a:ln w="9525">
            <a:noFill/>
            <a:miter lim="800000"/>
            <a:headEnd/>
            <a:tailEnd/>
          </a:ln>
          <a:effectLst/>
        </p:spPr>
        <p:txBody>
          <a:bodyPr wrap="none">
            <a:spAutoFit/>
          </a:bodyPr>
          <a:lstStyle/>
          <a:p>
            <a:pPr algn="ctr"/>
            <a:r>
              <a:rPr lang="en-US" dirty="0"/>
              <a:t>Random Swede</a:t>
            </a:r>
            <a:endParaRPr lang="en-US" dirty="0">
              <a:effectLst>
                <a:outerShdw blurRad="38100" dist="38100" dir="2700000" algn="tl">
                  <a:srgbClr val="FFFFFF"/>
                </a:outerShdw>
              </a:effectLst>
            </a:endParaRPr>
          </a:p>
        </p:txBody>
      </p:sp>
      <p:cxnSp>
        <p:nvCxnSpPr>
          <p:cNvPr id="7" name="Straight Arrow Connector 6"/>
          <p:cNvCxnSpPr>
            <a:stCxn id="18" idx="3"/>
          </p:cNvCxnSpPr>
          <p:nvPr/>
        </p:nvCxnSpPr>
        <p:spPr>
          <a:xfrm flipV="1">
            <a:off x="6428084" y="5016500"/>
            <a:ext cx="302916" cy="12434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32276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ALMA arrays: the Total Power “Array” (TPA)</a:t>
            </a:r>
          </a:p>
        </p:txBody>
      </p:sp>
      <p:sp>
        <p:nvSpPr>
          <p:cNvPr id="11" name="Slide Number Placeholder 10"/>
          <p:cNvSpPr>
            <a:spLocks noGrp="1"/>
          </p:cNvSpPr>
          <p:nvPr>
            <p:ph type="sldNum" sz="quarter" idx="4"/>
          </p:nvPr>
        </p:nvSpPr>
        <p:spPr/>
        <p:txBody>
          <a:bodyPr/>
          <a:lstStyle/>
          <a:p>
            <a:fld id="{EE130977-E003-4530-AE2B-3769B03D859D}" type="slidenum">
              <a:rPr lang="en-CA" smtClean="0"/>
              <a:pPr/>
              <a:t>28</a:t>
            </a:fld>
            <a:endParaRPr lang="en-CA" dirty="0"/>
          </a:p>
        </p:txBody>
      </p:sp>
      <p:sp>
        <p:nvSpPr>
          <p:cNvPr id="12" name="Footer Placeholder 11"/>
          <p:cNvSpPr>
            <a:spLocks noGrp="1"/>
          </p:cNvSpPr>
          <p:nvPr>
            <p:ph type="ftr" sz="quarter" idx="3"/>
          </p:nvPr>
        </p:nvSpPr>
        <p:spPr>
          <a:xfrm>
            <a:off x="2958999" y="6501490"/>
            <a:ext cx="3390819" cy="365125"/>
          </a:xfrm>
        </p:spPr>
        <p:txBody>
          <a:bodyPr/>
          <a:lstStyle/>
          <a:p>
            <a:r>
              <a:rPr lang="en-US" dirty="0"/>
              <a:t>What is ALMA?</a:t>
            </a:r>
          </a:p>
        </p:txBody>
      </p:sp>
      <p:sp>
        <p:nvSpPr>
          <p:cNvPr id="13" name="Content Placeholder 2"/>
          <p:cNvSpPr txBox="1">
            <a:spLocks/>
          </p:cNvSpPr>
          <p:nvPr/>
        </p:nvSpPr>
        <p:spPr>
          <a:xfrm>
            <a:off x="4203700" y="1816101"/>
            <a:ext cx="4203700" cy="4076700"/>
          </a:xfrm>
          <a:prstGeom prst="rect">
            <a:avLst/>
          </a:prstGeom>
        </p:spPr>
        <p:txBody>
          <a:bodyPr vert="horz" lIns="91440" tIns="45720" rIns="91440" bIns="45720" rtlCol="0">
            <a:normAutofit fontScale="92500"/>
          </a:bodyPr>
          <a:lstStyle>
            <a:lvl1pPr marL="227013" indent="-227013" algn="l" defTabSz="914400" rtl="0" eaLnBrk="1" latinLnBrk="0" hangingPunct="1">
              <a:spcBef>
                <a:spcPts val="600"/>
              </a:spcBef>
              <a:buFont typeface="Arial" pitchFamily="34" charset="0"/>
              <a:buChar char="•"/>
              <a:defRPr sz="2400" kern="1200">
                <a:solidFill>
                  <a:schemeClr val="tx1"/>
                </a:solidFill>
                <a:latin typeface="Arial" pitchFamily="34" charset="0"/>
                <a:ea typeface="+mn-ea"/>
                <a:cs typeface="Arial" pitchFamily="34" charset="0"/>
              </a:defRPr>
            </a:lvl1pPr>
            <a:lvl2pPr marL="461963" indent="-23495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2pPr>
            <a:lvl3pPr marL="687388" indent="-225425"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914400"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1141413"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a:buChar char="•"/>
            </a:pPr>
            <a:r>
              <a:rPr lang="en-US" sz="2000" dirty="0"/>
              <a:t>Number:			          4 × 12-m antennas</a:t>
            </a:r>
          </a:p>
          <a:p>
            <a:pPr>
              <a:buFont typeface="Arial"/>
              <a:buChar char="•"/>
            </a:pPr>
            <a:r>
              <a:rPr lang="en-US" sz="2000" dirty="0"/>
              <a:t>Antennas are also fixed in position</a:t>
            </a:r>
          </a:p>
          <a:p>
            <a:pPr>
              <a:buFont typeface="Arial"/>
              <a:buChar char="•"/>
            </a:pPr>
            <a:r>
              <a:rPr lang="en-US" sz="2000" dirty="0" err="1"/>
              <a:t>Nutating</a:t>
            </a:r>
            <a:r>
              <a:rPr lang="en-US" sz="2000" dirty="0"/>
              <a:t> </a:t>
            </a:r>
            <a:r>
              <a:rPr lang="en-US" sz="2000" dirty="0" err="1"/>
              <a:t>secondaries</a:t>
            </a:r>
            <a:r>
              <a:rPr lang="en-US" sz="2000" dirty="0"/>
              <a:t> available for sky subtraction</a:t>
            </a:r>
          </a:p>
          <a:p>
            <a:pPr>
              <a:buFont typeface="Arial"/>
              <a:buChar char="•"/>
            </a:pPr>
            <a:r>
              <a:rPr lang="en-US" sz="2000" dirty="0"/>
              <a:t>Signals not necessarily correlated but signals can be combined with those from the ACA if needed</a:t>
            </a:r>
          </a:p>
          <a:p>
            <a:pPr>
              <a:buFont typeface="Arial"/>
              <a:buChar char="•"/>
            </a:pPr>
            <a:r>
              <a:rPr lang="en-US" sz="2000" dirty="0"/>
              <a:t>Used to obtain zero-spacing spatial frequency data by acting as single-dish telescopes that observe simultaneously</a:t>
            </a:r>
          </a:p>
        </p:txBody>
      </p:sp>
      <p:pic>
        <p:nvPicPr>
          <p:cNvPr id="3" name="Picture 2" descr="melco12m.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600" y="1524000"/>
            <a:ext cx="3229056" cy="4660900"/>
          </a:xfrm>
          <a:prstGeom prst="rect">
            <a:avLst/>
          </a:prstGeom>
        </p:spPr>
      </p:pic>
      <p:sp>
        <p:nvSpPr>
          <p:cNvPr id="9" name="Rectangle 11"/>
          <p:cNvSpPr>
            <a:spLocks noChangeArrowheads="1"/>
          </p:cNvSpPr>
          <p:nvPr/>
        </p:nvSpPr>
        <p:spPr bwMode="auto">
          <a:xfrm>
            <a:off x="1831122" y="1603375"/>
            <a:ext cx="2083623" cy="646331"/>
          </a:xfrm>
          <a:prstGeom prst="rect">
            <a:avLst/>
          </a:prstGeom>
          <a:noFill/>
          <a:ln w="9525">
            <a:noFill/>
            <a:miter lim="800000"/>
            <a:headEnd/>
            <a:tailEnd/>
          </a:ln>
          <a:effectLst/>
        </p:spPr>
        <p:txBody>
          <a:bodyPr wrap="none">
            <a:spAutoFit/>
          </a:bodyPr>
          <a:lstStyle/>
          <a:p>
            <a:pPr algn="ctr"/>
            <a:r>
              <a:rPr lang="en-US" dirty="0">
                <a:solidFill>
                  <a:schemeClr val="bg1"/>
                </a:solidFill>
                <a:effectLst/>
              </a:rPr>
              <a:t>MELCO antennas:</a:t>
            </a:r>
          </a:p>
          <a:p>
            <a:pPr algn="ctr"/>
            <a:r>
              <a:rPr lang="en-US" dirty="0">
                <a:solidFill>
                  <a:schemeClr val="bg1"/>
                </a:solidFill>
              </a:rPr>
              <a:t>“ CM## ”</a:t>
            </a:r>
            <a:endParaRPr lang="en-US" dirty="0">
              <a:solidFill>
                <a:schemeClr val="bg1"/>
              </a:solidFill>
              <a:effectLst>
                <a:outerShdw blurRad="38100" dist="38100" dir="2700000" algn="tl">
                  <a:srgbClr val="FFFFFF"/>
                </a:outerShdw>
              </a:effectLst>
            </a:endParaRPr>
          </a:p>
        </p:txBody>
      </p:sp>
      <p:sp>
        <p:nvSpPr>
          <p:cNvPr id="10" name="Content Placeholder 2"/>
          <p:cNvSpPr txBox="1">
            <a:spLocks/>
          </p:cNvSpPr>
          <p:nvPr/>
        </p:nvSpPr>
        <p:spPr>
          <a:xfrm>
            <a:off x="800100" y="5156201"/>
            <a:ext cx="3098800" cy="1079499"/>
          </a:xfrm>
          <a:prstGeom prst="rect">
            <a:avLst/>
          </a:prstGeom>
        </p:spPr>
        <p:txBody>
          <a:bodyPr vert="horz" lIns="91440" tIns="45720" rIns="91440" bIns="45720" rtlCol="0">
            <a:noAutofit/>
          </a:bodyPr>
          <a:lstStyle>
            <a:lvl1pPr marL="227013" indent="-227013" algn="l" defTabSz="914400" rtl="0" eaLnBrk="1" latinLnBrk="0" hangingPunct="1">
              <a:spcBef>
                <a:spcPts val="600"/>
              </a:spcBef>
              <a:buFont typeface="Arial" pitchFamily="34" charset="0"/>
              <a:buChar char="•"/>
              <a:defRPr sz="2400" kern="1200">
                <a:solidFill>
                  <a:schemeClr val="tx1"/>
                </a:solidFill>
                <a:latin typeface="Arial" pitchFamily="34" charset="0"/>
                <a:ea typeface="+mn-ea"/>
                <a:cs typeface="Arial" pitchFamily="34" charset="0"/>
              </a:defRPr>
            </a:lvl1pPr>
            <a:lvl2pPr marL="461963" indent="-23495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2pPr>
            <a:lvl3pPr marL="687388" indent="-225425"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914400"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1141413"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a:buChar char="•"/>
            </a:pPr>
            <a:r>
              <a:rPr lang="en-US" sz="2000" dirty="0">
                <a:solidFill>
                  <a:schemeClr val="bg1"/>
                </a:solidFill>
              </a:rPr>
              <a:t>Minimum 3 antennas available for Cycle 4</a:t>
            </a:r>
          </a:p>
        </p:txBody>
      </p:sp>
    </p:spTree>
    <p:extLst>
      <p:ext uri="{BB962C8B-B14F-4D97-AF65-F5344CB8AC3E}">
        <p14:creationId xmlns:p14="http://schemas.microsoft.com/office/powerpoint/2010/main" val="7751631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E9161-E57B-4448-B65D-1687E5366C0C}"/>
              </a:ext>
            </a:extLst>
          </p:cNvPr>
          <p:cNvSpPr>
            <a:spLocks noGrp="1"/>
          </p:cNvSpPr>
          <p:nvPr>
            <p:ph type="title"/>
          </p:nvPr>
        </p:nvSpPr>
        <p:spPr/>
        <p:txBody>
          <a:bodyPr/>
          <a:lstStyle/>
          <a:p>
            <a:r>
              <a:rPr lang="en-US" dirty="0"/>
              <a:t>Trade offs of resolution and MRS</a:t>
            </a:r>
          </a:p>
        </p:txBody>
      </p:sp>
      <p:pic>
        <p:nvPicPr>
          <p:cNvPr id="7" name="Content Placeholder 6">
            <a:extLst>
              <a:ext uri="{FF2B5EF4-FFF2-40B4-BE49-F238E27FC236}">
                <a16:creationId xmlns:a16="http://schemas.microsoft.com/office/drawing/2014/main" id="{29933A47-2BE0-3B4A-BE73-15BB618506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20634" y="1600200"/>
            <a:ext cx="5378932" cy="4525963"/>
          </a:xfrm>
        </p:spPr>
      </p:pic>
      <p:sp>
        <p:nvSpPr>
          <p:cNvPr id="4" name="Footer Placeholder 3">
            <a:extLst>
              <a:ext uri="{FF2B5EF4-FFF2-40B4-BE49-F238E27FC236}">
                <a16:creationId xmlns:a16="http://schemas.microsoft.com/office/drawing/2014/main" id="{E4993438-08D0-2C4A-9BD8-353EC521369D}"/>
              </a:ext>
            </a:extLst>
          </p:cNvPr>
          <p:cNvSpPr>
            <a:spLocks noGrp="1"/>
          </p:cNvSpPr>
          <p:nvPr>
            <p:ph type="ftr" sz="quarter" idx="3"/>
          </p:nvPr>
        </p:nvSpPr>
        <p:spPr/>
        <p:txBody>
          <a:bodyPr/>
          <a:lstStyle/>
          <a:p>
            <a:r>
              <a:rPr lang="en-US"/>
              <a:t>footer</a:t>
            </a:r>
            <a:endParaRPr lang="en-CA" dirty="0"/>
          </a:p>
        </p:txBody>
      </p:sp>
      <p:sp>
        <p:nvSpPr>
          <p:cNvPr id="5" name="Slide Number Placeholder 4">
            <a:extLst>
              <a:ext uri="{FF2B5EF4-FFF2-40B4-BE49-F238E27FC236}">
                <a16:creationId xmlns:a16="http://schemas.microsoft.com/office/drawing/2014/main" id="{68588CCD-73E2-4F47-A588-6EA77DFBA658}"/>
              </a:ext>
            </a:extLst>
          </p:cNvPr>
          <p:cNvSpPr>
            <a:spLocks noGrp="1"/>
          </p:cNvSpPr>
          <p:nvPr>
            <p:ph type="sldNum" sz="quarter" idx="4"/>
          </p:nvPr>
        </p:nvSpPr>
        <p:spPr/>
        <p:txBody>
          <a:bodyPr/>
          <a:lstStyle/>
          <a:p>
            <a:fld id="{EE130977-E003-4530-AE2B-3769B03D859D}" type="slidenum">
              <a:rPr lang="en-CA" smtClean="0"/>
              <a:pPr/>
              <a:t>29</a:t>
            </a:fld>
            <a:endParaRPr lang="en-CA" dirty="0"/>
          </a:p>
        </p:txBody>
      </p:sp>
    </p:spTree>
    <p:extLst>
      <p:ext uri="{BB962C8B-B14F-4D97-AF65-F5344CB8AC3E}">
        <p14:creationId xmlns:p14="http://schemas.microsoft.com/office/powerpoint/2010/main" val="1880866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Grp="1" noChangeArrowheads="1"/>
          </p:cNvSpPr>
          <p:nvPr>
            <p:ph type="title"/>
          </p:nvPr>
        </p:nvSpPr>
        <p:spPr>
          <a:xfrm>
            <a:off x="457200" y="190500"/>
            <a:ext cx="8229600" cy="1052513"/>
          </a:xfrm>
        </p:spPr>
        <p:txBody>
          <a:bodyPr lIns="91440" tIns="45720" rIns="91440" bIns="4572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dirty="0"/>
              <a:t>ALMA Overview</a:t>
            </a:r>
          </a:p>
        </p:txBody>
      </p:sp>
      <p:sp>
        <p:nvSpPr>
          <p:cNvPr id="46083" name="Rectangle 3"/>
          <p:cNvSpPr>
            <a:spLocks noGrp="1" noChangeArrowheads="1"/>
          </p:cNvSpPr>
          <p:nvPr>
            <p:ph type="subTitle" idx="4294967295"/>
          </p:nvPr>
        </p:nvSpPr>
        <p:spPr>
          <a:xfrm>
            <a:off x="609600" y="1422400"/>
            <a:ext cx="5105400" cy="4683125"/>
          </a:xfrm>
        </p:spPr>
        <p:txBody>
          <a:bodyPr lIns="0" tIns="0" rIns="0" bIns="0" anchor="ctr"/>
          <a:lstStyle/>
          <a:p>
            <a:pPr marL="254000" indent="-252413">
              <a:spcBef>
                <a:spcPts val="513"/>
              </a:spcBef>
              <a:buClr>
                <a:srgbClr val="000099"/>
              </a:buClr>
              <a:buSzPct val="45000"/>
              <a:buFont typeface="Wingdings" charset="0"/>
              <a:buChar char=""/>
              <a:tabLst>
                <a:tab pos="254000" algn="l"/>
                <a:tab pos="358775" algn="l"/>
                <a:tab pos="808038" algn="l"/>
                <a:tab pos="1257300" algn="l"/>
                <a:tab pos="1706563" algn="l"/>
                <a:tab pos="2155825" algn="l"/>
                <a:tab pos="2605088" algn="l"/>
                <a:tab pos="3054350" algn="l"/>
                <a:tab pos="3503613" algn="l"/>
                <a:tab pos="3952875" algn="l"/>
                <a:tab pos="4402138" algn="l"/>
                <a:tab pos="4851400" algn="l"/>
                <a:tab pos="5300663" algn="l"/>
                <a:tab pos="5749925" algn="l"/>
                <a:tab pos="6199188" algn="l"/>
                <a:tab pos="6648450" algn="l"/>
                <a:tab pos="7097713" algn="l"/>
                <a:tab pos="7546975" algn="l"/>
                <a:tab pos="7996238" algn="l"/>
                <a:tab pos="8445500" algn="l"/>
                <a:tab pos="8894763" algn="l"/>
              </a:tabLst>
              <a:defRPr/>
            </a:pPr>
            <a:r>
              <a:rPr lang="en-US" sz="1800" dirty="0">
                <a:cs typeface="GillSans" charset="0"/>
              </a:rPr>
              <a:t>A global partnership to deliver a revolutionary millimeter/submillimeter telescope array</a:t>
            </a:r>
          </a:p>
          <a:p>
            <a:pPr marL="711200" lvl="1" indent="-252413">
              <a:spcBef>
                <a:spcPts val="513"/>
              </a:spcBef>
              <a:buClr>
                <a:srgbClr val="000099"/>
              </a:buClr>
              <a:buSzPct val="45000"/>
              <a:buFont typeface="Wingdings" charset="0"/>
              <a:buChar char=""/>
              <a:tabLst>
                <a:tab pos="254000" algn="l"/>
                <a:tab pos="358775" algn="l"/>
                <a:tab pos="808038" algn="l"/>
                <a:tab pos="1257300" algn="l"/>
                <a:tab pos="1706563" algn="l"/>
                <a:tab pos="2155825" algn="l"/>
                <a:tab pos="2605088" algn="l"/>
                <a:tab pos="3054350" algn="l"/>
                <a:tab pos="3503613" algn="l"/>
                <a:tab pos="3952875" algn="l"/>
                <a:tab pos="4402138" algn="l"/>
                <a:tab pos="4851400" algn="l"/>
                <a:tab pos="5300663" algn="l"/>
                <a:tab pos="5749925" algn="l"/>
                <a:tab pos="6199188" algn="l"/>
                <a:tab pos="6648450" algn="l"/>
                <a:tab pos="7097713" algn="l"/>
                <a:tab pos="7546975" algn="l"/>
                <a:tab pos="7996238" algn="l"/>
                <a:tab pos="8445500" algn="l"/>
                <a:tab pos="8894763" algn="l"/>
              </a:tabLst>
              <a:defRPr/>
            </a:pPr>
            <a:r>
              <a:rPr lang="en-US" sz="1800" dirty="0">
                <a:cs typeface="GillSans" charset="0"/>
              </a:rPr>
              <a:t> North America (US, Canada, Taiwan)</a:t>
            </a:r>
          </a:p>
          <a:p>
            <a:pPr marL="711200" lvl="1" indent="-252413">
              <a:spcBef>
                <a:spcPts val="513"/>
              </a:spcBef>
              <a:buClr>
                <a:srgbClr val="000099"/>
              </a:buClr>
              <a:buSzPct val="45000"/>
              <a:buFont typeface="Wingdings" charset="0"/>
              <a:buChar char=""/>
              <a:tabLst>
                <a:tab pos="254000" algn="l"/>
                <a:tab pos="358775" algn="l"/>
                <a:tab pos="808038" algn="l"/>
                <a:tab pos="1257300" algn="l"/>
                <a:tab pos="1706563" algn="l"/>
                <a:tab pos="2155825" algn="l"/>
                <a:tab pos="2605088" algn="l"/>
                <a:tab pos="3054350" algn="l"/>
                <a:tab pos="3503613" algn="l"/>
                <a:tab pos="3952875" algn="l"/>
                <a:tab pos="4402138" algn="l"/>
                <a:tab pos="4851400" algn="l"/>
                <a:tab pos="5300663" algn="l"/>
                <a:tab pos="5749925" algn="l"/>
                <a:tab pos="6199188" algn="l"/>
                <a:tab pos="6648450" algn="l"/>
                <a:tab pos="7097713" algn="l"/>
                <a:tab pos="7546975" algn="l"/>
                <a:tab pos="7996238" algn="l"/>
                <a:tab pos="8445500" algn="l"/>
                <a:tab pos="8894763" algn="l"/>
              </a:tabLst>
              <a:defRPr/>
            </a:pPr>
            <a:r>
              <a:rPr lang="en-US" sz="1800" dirty="0">
                <a:cs typeface="GillSans" charset="0"/>
              </a:rPr>
              <a:t> Europe (ESO)</a:t>
            </a:r>
          </a:p>
          <a:p>
            <a:pPr marL="711200" lvl="1" indent="-252413">
              <a:spcBef>
                <a:spcPts val="513"/>
              </a:spcBef>
              <a:buClr>
                <a:srgbClr val="000099"/>
              </a:buClr>
              <a:buSzPct val="45000"/>
              <a:buFont typeface="Wingdings" charset="0"/>
              <a:buChar char=""/>
              <a:tabLst>
                <a:tab pos="254000" algn="l"/>
                <a:tab pos="358775" algn="l"/>
                <a:tab pos="808038" algn="l"/>
                <a:tab pos="1257300" algn="l"/>
                <a:tab pos="1706563" algn="l"/>
                <a:tab pos="2155825" algn="l"/>
                <a:tab pos="2605088" algn="l"/>
                <a:tab pos="3054350" algn="l"/>
                <a:tab pos="3503613" algn="l"/>
                <a:tab pos="3952875" algn="l"/>
                <a:tab pos="4402138" algn="l"/>
                <a:tab pos="4851400" algn="l"/>
                <a:tab pos="5300663" algn="l"/>
                <a:tab pos="5749925" algn="l"/>
                <a:tab pos="6199188" algn="l"/>
                <a:tab pos="6648450" algn="l"/>
                <a:tab pos="7097713" algn="l"/>
                <a:tab pos="7546975" algn="l"/>
                <a:tab pos="7996238" algn="l"/>
                <a:tab pos="8445500" algn="l"/>
                <a:tab pos="8894763" algn="l"/>
              </a:tabLst>
              <a:defRPr/>
            </a:pPr>
            <a:r>
              <a:rPr lang="en-US" sz="1800" dirty="0">
                <a:cs typeface="GillSans" charset="0"/>
              </a:rPr>
              <a:t> East Asia (</a:t>
            </a:r>
            <a:r>
              <a:rPr lang="en-US" sz="1800" dirty="0" err="1">
                <a:cs typeface="GillSans" charset="0"/>
              </a:rPr>
              <a:t>Japan,Taiwan</a:t>
            </a:r>
            <a:r>
              <a:rPr lang="en-US" sz="1800" dirty="0">
                <a:cs typeface="GillSans" charset="0"/>
              </a:rPr>
              <a:t>)</a:t>
            </a:r>
          </a:p>
          <a:p>
            <a:pPr marL="711200" lvl="1" indent="-252413">
              <a:spcBef>
                <a:spcPts val="513"/>
              </a:spcBef>
              <a:buClr>
                <a:srgbClr val="000099"/>
              </a:buClr>
              <a:buSzPct val="45000"/>
              <a:buFont typeface="Wingdings" charset="0"/>
              <a:buChar char=""/>
              <a:tabLst>
                <a:tab pos="254000" algn="l"/>
                <a:tab pos="358775" algn="l"/>
                <a:tab pos="808038" algn="l"/>
                <a:tab pos="1257300" algn="l"/>
                <a:tab pos="1706563" algn="l"/>
                <a:tab pos="2155825" algn="l"/>
                <a:tab pos="2605088" algn="l"/>
                <a:tab pos="3054350" algn="l"/>
                <a:tab pos="3503613" algn="l"/>
                <a:tab pos="3952875" algn="l"/>
                <a:tab pos="4402138" algn="l"/>
                <a:tab pos="4851400" algn="l"/>
                <a:tab pos="5300663" algn="l"/>
                <a:tab pos="5749925" algn="l"/>
                <a:tab pos="6199188" algn="l"/>
                <a:tab pos="6648450" algn="l"/>
                <a:tab pos="7097713" algn="l"/>
                <a:tab pos="7546975" algn="l"/>
                <a:tab pos="7996238" algn="l"/>
                <a:tab pos="8445500" algn="l"/>
                <a:tab pos="8894763" algn="l"/>
              </a:tabLst>
              <a:defRPr/>
            </a:pPr>
            <a:r>
              <a:rPr lang="en-US" sz="1800" dirty="0">
                <a:cs typeface="GillSans" charset="0"/>
              </a:rPr>
              <a:t> In collaboration with Chile</a:t>
            </a:r>
          </a:p>
          <a:p>
            <a:pPr marL="254000" indent="-252413">
              <a:spcBef>
                <a:spcPts val="513"/>
              </a:spcBef>
              <a:buClr>
                <a:srgbClr val="000099"/>
              </a:buClr>
              <a:buSzPct val="45000"/>
              <a:buFont typeface="Wingdings" charset="0"/>
              <a:buChar char=""/>
              <a:tabLst>
                <a:tab pos="254000" algn="l"/>
                <a:tab pos="358775" algn="l"/>
                <a:tab pos="808038" algn="l"/>
                <a:tab pos="1257300" algn="l"/>
                <a:tab pos="1706563" algn="l"/>
                <a:tab pos="2155825" algn="l"/>
                <a:tab pos="2605088" algn="l"/>
                <a:tab pos="3054350" algn="l"/>
                <a:tab pos="3503613" algn="l"/>
                <a:tab pos="3952875" algn="l"/>
                <a:tab pos="4402138" algn="l"/>
                <a:tab pos="4851400" algn="l"/>
                <a:tab pos="5300663" algn="l"/>
                <a:tab pos="5749925" algn="l"/>
                <a:tab pos="6199188" algn="l"/>
                <a:tab pos="6648450" algn="l"/>
                <a:tab pos="7097713" algn="l"/>
                <a:tab pos="7546975" algn="l"/>
                <a:tab pos="7996238" algn="l"/>
                <a:tab pos="8445500" algn="l"/>
                <a:tab pos="8894763" algn="l"/>
              </a:tabLst>
              <a:defRPr/>
            </a:pPr>
            <a:r>
              <a:rPr lang="en-US" sz="1800" dirty="0">
                <a:cs typeface="GillSans" charset="0"/>
              </a:rPr>
              <a:t> 5000 m (16,500 </a:t>
            </a:r>
            <a:r>
              <a:rPr lang="en-US" sz="1800" dirty="0" err="1">
                <a:cs typeface="GillSans" charset="0"/>
              </a:rPr>
              <a:t>ft</a:t>
            </a:r>
            <a:r>
              <a:rPr lang="en-US" sz="1800" dirty="0">
                <a:cs typeface="GillSans" charset="0"/>
              </a:rPr>
              <a:t>) site in Chilean Atacama desert</a:t>
            </a:r>
          </a:p>
          <a:p>
            <a:pPr marL="254000" indent="-252413">
              <a:spcBef>
                <a:spcPts val="513"/>
              </a:spcBef>
              <a:buClr>
                <a:srgbClr val="000099"/>
              </a:buClr>
              <a:buSzPct val="45000"/>
              <a:buFont typeface="Wingdings" charset="0"/>
              <a:buChar char=""/>
              <a:tabLst>
                <a:tab pos="254000" algn="l"/>
                <a:tab pos="358775" algn="l"/>
                <a:tab pos="808038" algn="l"/>
                <a:tab pos="1257300" algn="l"/>
                <a:tab pos="1706563" algn="l"/>
                <a:tab pos="2155825" algn="l"/>
                <a:tab pos="2605088" algn="l"/>
                <a:tab pos="3054350" algn="l"/>
                <a:tab pos="3503613" algn="l"/>
                <a:tab pos="3952875" algn="l"/>
                <a:tab pos="4402138" algn="l"/>
                <a:tab pos="4851400" algn="l"/>
                <a:tab pos="5300663" algn="l"/>
                <a:tab pos="5749925" algn="l"/>
                <a:tab pos="6199188" algn="l"/>
                <a:tab pos="6648450" algn="l"/>
                <a:tab pos="7097713" algn="l"/>
                <a:tab pos="7546975" algn="l"/>
                <a:tab pos="7996238" algn="l"/>
                <a:tab pos="8445500" algn="l"/>
                <a:tab pos="8894763" algn="l"/>
              </a:tabLst>
              <a:defRPr/>
            </a:pPr>
            <a:r>
              <a:rPr lang="en-US" sz="1800" dirty="0">
                <a:cs typeface="GillSans" charset="0"/>
              </a:rPr>
              <a:t> 66 telescopes in full operation</a:t>
            </a:r>
          </a:p>
          <a:p>
            <a:pPr marL="711200" lvl="1" indent="-252413">
              <a:spcBef>
                <a:spcPts val="513"/>
              </a:spcBef>
              <a:buClr>
                <a:srgbClr val="000099"/>
              </a:buClr>
              <a:buSzPct val="45000"/>
              <a:buFont typeface="Wingdings" charset="0"/>
              <a:buChar char=""/>
              <a:tabLst>
                <a:tab pos="254000" algn="l"/>
                <a:tab pos="358775" algn="l"/>
                <a:tab pos="808038" algn="l"/>
                <a:tab pos="1257300" algn="l"/>
                <a:tab pos="1706563" algn="l"/>
                <a:tab pos="2155825" algn="l"/>
                <a:tab pos="2605088" algn="l"/>
                <a:tab pos="3054350" algn="l"/>
                <a:tab pos="3503613" algn="l"/>
                <a:tab pos="3952875" algn="l"/>
                <a:tab pos="4402138" algn="l"/>
                <a:tab pos="4851400" algn="l"/>
                <a:tab pos="5300663" algn="l"/>
                <a:tab pos="5749925" algn="l"/>
                <a:tab pos="6199188" algn="l"/>
                <a:tab pos="6648450" algn="l"/>
                <a:tab pos="7097713" algn="l"/>
                <a:tab pos="7546975" algn="l"/>
                <a:tab pos="7996238" algn="l"/>
                <a:tab pos="8445500" algn="l"/>
                <a:tab pos="8894763" algn="l"/>
              </a:tabLst>
              <a:defRPr/>
            </a:pPr>
            <a:r>
              <a:rPr lang="en-US" sz="1800" dirty="0">
                <a:cs typeface="GillSans" charset="0"/>
              </a:rPr>
              <a:t> Main Array: 50 x 12m antennas</a:t>
            </a:r>
          </a:p>
          <a:p>
            <a:pPr marL="711200" lvl="1" indent="-252413">
              <a:spcBef>
                <a:spcPts val="513"/>
              </a:spcBef>
              <a:buClr>
                <a:srgbClr val="000099"/>
              </a:buClr>
              <a:buSzPct val="45000"/>
              <a:buFont typeface="Wingdings" charset="0"/>
              <a:buChar char=""/>
              <a:tabLst>
                <a:tab pos="254000" algn="l"/>
                <a:tab pos="358775" algn="l"/>
                <a:tab pos="808038" algn="l"/>
                <a:tab pos="1257300" algn="l"/>
                <a:tab pos="1706563" algn="l"/>
                <a:tab pos="2155825" algn="l"/>
                <a:tab pos="2605088" algn="l"/>
                <a:tab pos="3054350" algn="l"/>
                <a:tab pos="3503613" algn="l"/>
                <a:tab pos="3952875" algn="l"/>
                <a:tab pos="4402138" algn="l"/>
                <a:tab pos="4851400" algn="l"/>
                <a:tab pos="5300663" algn="l"/>
                <a:tab pos="5749925" algn="l"/>
                <a:tab pos="6199188" algn="l"/>
                <a:tab pos="6648450" algn="l"/>
                <a:tab pos="7097713" algn="l"/>
                <a:tab pos="7546975" algn="l"/>
                <a:tab pos="7996238" algn="l"/>
                <a:tab pos="8445500" algn="l"/>
                <a:tab pos="8894763" algn="l"/>
              </a:tabLst>
              <a:defRPr/>
            </a:pPr>
            <a:r>
              <a:rPr lang="en-US" sz="1800" dirty="0">
                <a:cs typeface="GillSans" charset="0"/>
              </a:rPr>
              <a:t> Total Power Array: 4 x 12m antennas </a:t>
            </a:r>
          </a:p>
          <a:p>
            <a:pPr marL="711200" lvl="1" indent="-252413">
              <a:spcBef>
                <a:spcPts val="513"/>
              </a:spcBef>
              <a:buClr>
                <a:srgbClr val="000099"/>
              </a:buClr>
              <a:buSzPct val="45000"/>
              <a:buFont typeface="Wingdings" charset="0"/>
              <a:buChar char=""/>
              <a:tabLst>
                <a:tab pos="254000" algn="l"/>
                <a:tab pos="358775" algn="l"/>
                <a:tab pos="808038" algn="l"/>
                <a:tab pos="1257300" algn="l"/>
                <a:tab pos="1706563" algn="l"/>
                <a:tab pos="2155825" algn="l"/>
                <a:tab pos="2605088" algn="l"/>
                <a:tab pos="3054350" algn="l"/>
                <a:tab pos="3503613" algn="l"/>
                <a:tab pos="3952875" algn="l"/>
                <a:tab pos="4402138" algn="l"/>
                <a:tab pos="4851400" algn="l"/>
                <a:tab pos="5300663" algn="l"/>
                <a:tab pos="5749925" algn="l"/>
                <a:tab pos="6199188" algn="l"/>
                <a:tab pos="6648450" algn="l"/>
                <a:tab pos="7097713" algn="l"/>
                <a:tab pos="7546975" algn="l"/>
                <a:tab pos="7996238" algn="l"/>
                <a:tab pos="8445500" algn="l"/>
                <a:tab pos="8894763" algn="l"/>
              </a:tabLst>
              <a:defRPr/>
            </a:pPr>
            <a:r>
              <a:rPr lang="en-US" sz="1800" dirty="0">
                <a:cs typeface="GillSans" charset="0"/>
              </a:rPr>
              <a:t> Atacama Compact Array (ACA): 12 x 7m antennas</a:t>
            </a:r>
          </a:p>
          <a:p>
            <a:pPr marL="254000" indent="-252413">
              <a:buClrTx/>
              <a:buFontTx/>
              <a:buNone/>
              <a:tabLst>
                <a:tab pos="254000" algn="l"/>
                <a:tab pos="358775" algn="l"/>
                <a:tab pos="808038" algn="l"/>
                <a:tab pos="1257300" algn="l"/>
                <a:tab pos="1706563" algn="l"/>
                <a:tab pos="2155825" algn="l"/>
                <a:tab pos="2605088" algn="l"/>
                <a:tab pos="3054350" algn="l"/>
                <a:tab pos="3503613" algn="l"/>
                <a:tab pos="3952875" algn="l"/>
                <a:tab pos="4402138" algn="l"/>
                <a:tab pos="4851400" algn="l"/>
                <a:tab pos="5300663" algn="l"/>
                <a:tab pos="5749925" algn="l"/>
                <a:tab pos="6199188" algn="l"/>
                <a:tab pos="6648450" algn="l"/>
                <a:tab pos="7097713" algn="l"/>
                <a:tab pos="7546975" algn="l"/>
                <a:tab pos="7996238" algn="l"/>
                <a:tab pos="8445500" algn="l"/>
                <a:tab pos="8894763" algn="l"/>
              </a:tabLst>
              <a:defRPr/>
            </a:pPr>
            <a:endParaRPr lang="en-US" sz="1800" dirty="0">
              <a:latin typeface="GillSans" charset="0"/>
              <a:cs typeface="GillSans" charset="0"/>
            </a:endParaRPr>
          </a:p>
          <a:p>
            <a:pPr marL="254000" indent="-252413" algn="ctr">
              <a:buClrTx/>
              <a:buFontTx/>
              <a:buNone/>
              <a:tabLst>
                <a:tab pos="254000" algn="l"/>
                <a:tab pos="358775" algn="l"/>
                <a:tab pos="808038" algn="l"/>
                <a:tab pos="1257300" algn="l"/>
                <a:tab pos="1706563" algn="l"/>
                <a:tab pos="2155825" algn="l"/>
                <a:tab pos="2605088" algn="l"/>
                <a:tab pos="3054350" algn="l"/>
                <a:tab pos="3503613" algn="l"/>
                <a:tab pos="3952875" algn="l"/>
                <a:tab pos="4402138" algn="l"/>
                <a:tab pos="4851400" algn="l"/>
                <a:tab pos="5300663" algn="l"/>
                <a:tab pos="5749925" algn="l"/>
                <a:tab pos="6199188" algn="l"/>
                <a:tab pos="6648450" algn="l"/>
                <a:tab pos="7097713" algn="l"/>
                <a:tab pos="7546975" algn="l"/>
                <a:tab pos="7996238" algn="l"/>
                <a:tab pos="8445500" algn="l"/>
                <a:tab pos="8894763" algn="l"/>
              </a:tabLst>
              <a:defRPr/>
            </a:pPr>
            <a:endParaRPr lang="en-US" sz="1800" dirty="0">
              <a:latin typeface="GillSans" charset="0"/>
              <a:cs typeface="GillSans" charset="0"/>
            </a:endParaRPr>
          </a:p>
        </p:txBody>
      </p:sp>
      <p:sp>
        <p:nvSpPr>
          <p:cNvPr id="46082" name="Text Box 2"/>
          <p:cNvSpPr txBox="1">
            <a:spLocks noChangeArrowheads="1"/>
          </p:cNvSpPr>
          <p:nvPr/>
        </p:nvSpPr>
        <p:spPr bwMode="auto">
          <a:xfrm>
            <a:off x="8229600" y="6356350"/>
            <a:ext cx="457200" cy="36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lgn="r">
              <a:buClrTx/>
              <a:buFontTx/>
              <a:buNone/>
              <a:defRPr/>
            </a:pPr>
            <a:fld id="{59B7E2CD-3111-0D4B-88FF-B520839BE758}" type="slidenum">
              <a:rPr lang="en-US" sz="1200" smtClean="0">
                <a:solidFill>
                  <a:srgbClr val="000099"/>
                </a:solidFill>
                <a:latin typeface="Gill Sans" charset="0"/>
              </a:rPr>
              <a:pPr algn="r">
                <a:buClrTx/>
                <a:buFontTx/>
                <a:buNone/>
                <a:defRPr/>
              </a:pPr>
              <a:t>3</a:t>
            </a:fld>
            <a:endParaRPr lang="en-US" sz="1200">
              <a:solidFill>
                <a:srgbClr val="000099"/>
              </a:solidFill>
              <a:latin typeface="Gill Sans" charset="0"/>
            </a:endParaRPr>
          </a:p>
        </p:txBody>
      </p:sp>
      <p:pic>
        <p:nvPicPr>
          <p:cNvPr id="460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0488" y="930275"/>
            <a:ext cx="2560637" cy="533082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6086" name="Line 6"/>
          <p:cNvSpPr>
            <a:spLocks noChangeShapeType="1"/>
          </p:cNvSpPr>
          <p:nvPr/>
        </p:nvSpPr>
        <p:spPr bwMode="auto">
          <a:xfrm flipV="1">
            <a:off x="5791200" y="1741488"/>
            <a:ext cx="2259013" cy="1611312"/>
          </a:xfrm>
          <a:prstGeom prst="line">
            <a:avLst/>
          </a:prstGeom>
          <a:noFill/>
          <a:ln w="36720" cap="flat">
            <a:solidFill>
              <a:srgbClr val="00008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46087" name="Text Box 7"/>
          <p:cNvSpPr txBox="1">
            <a:spLocks noChangeArrowheads="1"/>
          </p:cNvSpPr>
          <p:nvPr/>
        </p:nvSpPr>
        <p:spPr bwMode="auto">
          <a:xfrm>
            <a:off x="5678488" y="6450013"/>
            <a:ext cx="1600200" cy="36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cs typeface="ＭＳ Ｐゴシック" charset="0"/>
              </a:defRPr>
            </a:lvl9pPr>
          </a:lstStyle>
          <a:p>
            <a:pPr>
              <a:buClrTx/>
              <a:buFontTx/>
              <a:buNone/>
              <a:defRPr/>
            </a:pPr>
            <a:r>
              <a:rPr lang="en-US" sz="1800">
                <a:solidFill>
                  <a:srgbClr val="FFFFFF"/>
                </a:solidFill>
              </a:rPr>
              <a:t>April 2013</a:t>
            </a:r>
          </a:p>
        </p:txBody>
      </p:sp>
      <p:sp>
        <p:nvSpPr>
          <p:cNvPr id="2" name="Slide Number Placeholder 1"/>
          <p:cNvSpPr>
            <a:spLocks noGrp="1"/>
          </p:cNvSpPr>
          <p:nvPr>
            <p:ph type="sldNum" idx="10"/>
          </p:nvPr>
        </p:nvSpPr>
        <p:spPr/>
        <p:txBody>
          <a:bodyPr/>
          <a:lstStyle/>
          <a:p>
            <a:pPr>
              <a:defRPr/>
            </a:pPr>
            <a:fld id="{DDA2CC9B-B50B-D746-9D36-25F0FD9A7EA4}" type="slidenum">
              <a:rPr lang="en-US" smtClean="0"/>
              <a:pPr>
                <a:defRPr/>
              </a:pPr>
              <a:t>3</a:t>
            </a:fld>
            <a:endParaRPr lang="en-US"/>
          </a:p>
        </p:txBody>
      </p:sp>
    </p:spTree>
    <p:extLst>
      <p:ext uri="{BB962C8B-B14F-4D97-AF65-F5344CB8AC3E}">
        <p14:creationId xmlns:p14="http://schemas.microsoft.com/office/powerpoint/2010/main" val="208862534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5" descr="tau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5238" y="1435100"/>
            <a:ext cx="5859462" cy="4572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Receiver Bands</a:t>
            </a:r>
          </a:p>
        </p:txBody>
      </p:sp>
      <p:sp>
        <p:nvSpPr>
          <p:cNvPr id="11" name="Slide Number Placeholder 10"/>
          <p:cNvSpPr>
            <a:spLocks noGrp="1"/>
          </p:cNvSpPr>
          <p:nvPr>
            <p:ph type="sldNum" sz="quarter" idx="4"/>
          </p:nvPr>
        </p:nvSpPr>
        <p:spPr/>
        <p:txBody>
          <a:bodyPr/>
          <a:lstStyle/>
          <a:p>
            <a:fld id="{EE130977-E003-4530-AE2B-3769B03D859D}" type="slidenum">
              <a:rPr lang="en-CA" smtClean="0"/>
              <a:pPr/>
              <a:t>30</a:t>
            </a:fld>
            <a:endParaRPr lang="en-CA" dirty="0"/>
          </a:p>
        </p:txBody>
      </p:sp>
      <p:sp>
        <p:nvSpPr>
          <p:cNvPr id="12" name="Footer Placeholder 11"/>
          <p:cNvSpPr>
            <a:spLocks noGrp="1"/>
          </p:cNvSpPr>
          <p:nvPr>
            <p:ph type="ftr" sz="quarter" idx="3"/>
          </p:nvPr>
        </p:nvSpPr>
        <p:spPr>
          <a:xfrm>
            <a:off x="2958999" y="6501490"/>
            <a:ext cx="3390819" cy="365125"/>
          </a:xfrm>
        </p:spPr>
        <p:txBody>
          <a:bodyPr/>
          <a:lstStyle/>
          <a:p>
            <a:r>
              <a:rPr lang="en-US" dirty="0"/>
              <a:t>What is ALMA?</a:t>
            </a:r>
          </a:p>
        </p:txBody>
      </p:sp>
      <p:sp>
        <p:nvSpPr>
          <p:cNvPr id="15" name="Rectangle 3"/>
          <p:cNvSpPr>
            <a:spLocks noChangeArrowheads="1"/>
          </p:cNvSpPr>
          <p:nvPr/>
        </p:nvSpPr>
        <p:spPr bwMode="auto">
          <a:xfrm>
            <a:off x="2001412" y="6059488"/>
            <a:ext cx="562853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2000" dirty="0">
                <a:effectLst/>
              </a:rPr>
              <a:t>ALMA will have receivers over all </a:t>
            </a:r>
            <a:r>
              <a:rPr lang="en-US" sz="2000" dirty="0" err="1">
                <a:effectLst/>
              </a:rPr>
              <a:t>submm</a:t>
            </a:r>
            <a:r>
              <a:rPr lang="en-US" sz="2000" dirty="0">
                <a:effectLst/>
              </a:rPr>
              <a:t> bands</a:t>
            </a:r>
          </a:p>
        </p:txBody>
      </p:sp>
      <p:sp>
        <p:nvSpPr>
          <p:cNvPr id="17" name="Line 26"/>
          <p:cNvSpPr>
            <a:spLocks noChangeShapeType="1"/>
          </p:cNvSpPr>
          <p:nvPr/>
        </p:nvSpPr>
        <p:spPr bwMode="auto">
          <a:xfrm>
            <a:off x="7793038" y="3263900"/>
            <a:ext cx="304800" cy="0"/>
          </a:xfrm>
          <a:prstGeom prst="line">
            <a:avLst/>
          </a:prstGeom>
          <a:noFill/>
          <a:ln w="38100">
            <a:solidFill>
              <a:srgbClr val="FF0A00"/>
            </a:solidFill>
            <a:round/>
            <a:headEnd/>
            <a:tailEnd/>
          </a:ln>
          <a:effectLst/>
        </p:spPr>
        <p:txBody>
          <a:bodyPr wrap="none" anchor="ctr"/>
          <a:lstStyle/>
          <a:p>
            <a:pPr>
              <a:defRPr/>
            </a:pPr>
            <a:endParaRPr lang="en-US">
              <a:ea typeface="+mn-ea"/>
              <a:cs typeface="+mn-cs"/>
            </a:endParaRPr>
          </a:p>
        </p:txBody>
      </p:sp>
      <p:sp>
        <p:nvSpPr>
          <p:cNvPr id="18" name="Line 27"/>
          <p:cNvSpPr>
            <a:spLocks noChangeShapeType="1"/>
          </p:cNvSpPr>
          <p:nvPr/>
        </p:nvSpPr>
        <p:spPr bwMode="auto">
          <a:xfrm>
            <a:off x="6870700" y="3721100"/>
            <a:ext cx="304800" cy="0"/>
          </a:xfrm>
          <a:prstGeom prst="line">
            <a:avLst/>
          </a:prstGeom>
          <a:noFill/>
          <a:ln w="38100">
            <a:solidFill>
              <a:srgbClr val="FF0A00"/>
            </a:solidFill>
            <a:round/>
            <a:headEnd/>
            <a:tailEnd/>
          </a:ln>
          <a:effectLst/>
        </p:spPr>
        <p:txBody>
          <a:bodyPr wrap="none" anchor="ctr"/>
          <a:lstStyle/>
          <a:p>
            <a:pPr>
              <a:defRPr/>
            </a:pPr>
            <a:endParaRPr lang="en-US">
              <a:ea typeface="+mn-ea"/>
              <a:cs typeface="+mn-cs"/>
            </a:endParaRPr>
          </a:p>
        </p:txBody>
      </p:sp>
      <p:sp>
        <p:nvSpPr>
          <p:cNvPr id="19" name="Line 28"/>
          <p:cNvSpPr>
            <a:spLocks noChangeShapeType="1"/>
          </p:cNvSpPr>
          <p:nvPr/>
        </p:nvSpPr>
        <p:spPr bwMode="auto">
          <a:xfrm>
            <a:off x="5430838" y="3232150"/>
            <a:ext cx="381000" cy="0"/>
          </a:xfrm>
          <a:prstGeom prst="line">
            <a:avLst/>
          </a:prstGeom>
          <a:noFill/>
          <a:ln w="38100">
            <a:solidFill>
              <a:srgbClr val="FF0A00"/>
            </a:solidFill>
            <a:round/>
            <a:headEnd/>
            <a:tailEnd/>
          </a:ln>
          <a:effectLst/>
        </p:spPr>
        <p:txBody>
          <a:bodyPr wrap="none" anchor="ctr"/>
          <a:lstStyle/>
          <a:p>
            <a:pPr>
              <a:defRPr/>
            </a:pPr>
            <a:endParaRPr lang="en-US">
              <a:ea typeface="+mn-ea"/>
              <a:cs typeface="+mn-cs"/>
            </a:endParaRPr>
          </a:p>
        </p:txBody>
      </p:sp>
      <p:sp>
        <p:nvSpPr>
          <p:cNvPr id="20" name="Line 29"/>
          <p:cNvSpPr>
            <a:spLocks noChangeShapeType="1"/>
          </p:cNvSpPr>
          <p:nvPr/>
        </p:nvSpPr>
        <p:spPr bwMode="auto">
          <a:xfrm>
            <a:off x="5126038" y="3708400"/>
            <a:ext cx="304800" cy="0"/>
          </a:xfrm>
          <a:prstGeom prst="line">
            <a:avLst/>
          </a:prstGeom>
          <a:noFill/>
          <a:ln w="38100">
            <a:solidFill>
              <a:srgbClr val="FF0A00"/>
            </a:solidFill>
            <a:round/>
            <a:headEnd/>
            <a:tailEnd/>
          </a:ln>
          <a:effectLst/>
        </p:spPr>
        <p:txBody>
          <a:bodyPr wrap="none" anchor="ctr"/>
          <a:lstStyle/>
          <a:p>
            <a:pPr>
              <a:defRPr/>
            </a:pPr>
            <a:endParaRPr lang="en-US">
              <a:ea typeface="+mn-ea"/>
              <a:cs typeface="+mn-cs"/>
            </a:endParaRPr>
          </a:p>
        </p:txBody>
      </p:sp>
      <p:sp>
        <p:nvSpPr>
          <p:cNvPr id="21" name="Line 30"/>
          <p:cNvSpPr>
            <a:spLocks noChangeShapeType="1"/>
          </p:cNvSpPr>
          <p:nvPr/>
        </p:nvSpPr>
        <p:spPr bwMode="auto">
          <a:xfrm>
            <a:off x="3144838" y="3232150"/>
            <a:ext cx="381000" cy="0"/>
          </a:xfrm>
          <a:prstGeom prst="line">
            <a:avLst/>
          </a:prstGeom>
          <a:noFill/>
          <a:ln w="38100">
            <a:solidFill>
              <a:srgbClr val="FF0A00"/>
            </a:solidFill>
            <a:round/>
            <a:headEnd/>
            <a:tailEnd/>
          </a:ln>
          <a:effectLst/>
        </p:spPr>
        <p:txBody>
          <a:bodyPr wrap="none" anchor="ctr"/>
          <a:lstStyle/>
          <a:p>
            <a:pPr>
              <a:defRPr/>
            </a:pPr>
            <a:endParaRPr lang="en-US">
              <a:ea typeface="+mn-ea"/>
              <a:cs typeface="+mn-cs"/>
            </a:endParaRPr>
          </a:p>
        </p:txBody>
      </p:sp>
      <p:sp>
        <p:nvSpPr>
          <p:cNvPr id="22" name="Line 31"/>
          <p:cNvSpPr>
            <a:spLocks noChangeShapeType="1"/>
          </p:cNvSpPr>
          <p:nvPr/>
        </p:nvSpPr>
        <p:spPr bwMode="auto">
          <a:xfrm>
            <a:off x="4211638" y="3232150"/>
            <a:ext cx="381000" cy="0"/>
          </a:xfrm>
          <a:prstGeom prst="line">
            <a:avLst/>
          </a:prstGeom>
          <a:noFill/>
          <a:ln w="38100">
            <a:solidFill>
              <a:srgbClr val="FF0A00"/>
            </a:solidFill>
            <a:round/>
            <a:headEnd/>
            <a:tailEnd/>
          </a:ln>
          <a:effectLst/>
        </p:spPr>
        <p:txBody>
          <a:bodyPr wrap="none" anchor="ctr"/>
          <a:lstStyle/>
          <a:p>
            <a:pPr>
              <a:defRPr/>
            </a:pPr>
            <a:endParaRPr lang="en-US">
              <a:ea typeface="+mn-ea"/>
              <a:cs typeface="+mn-cs"/>
            </a:endParaRPr>
          </a:p>
        </p:txBody>
      </p:sp>
      <p:sp>
        <p:nvSpPr>
          <p:cNvPr id="23" name="Rectangle 32"/>
          <p:cNvSpPr>
            <a:spLocks noChangeArrowheads="1"/>
          </p:cNvSpPr>
          <p:nvPr/>
        </p:nvSpPr>
        <p:spPr bwMode="auto">
          <a:xfrm>
            <a:off x="3214688" y="2927350"/>
            <a:ext cx="29686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600">
                <a:solidFill>
                  <a:schemeClr val="bg1"/>
                </a:solidFill>
                <a:effectLst/>
                <a:latin typeface="Helvetica" charset="0"/>
              </a:rPr>
              <a:t>1</a:t>
            </a:r>
          </a:p>
        </p:txBody>
      </p:sp>
      <p:sp>
        <p:nvSpPr>
          <p:cNvPr id="24" name="Rectangle 33"/>
          <p:cNvSpPr>
            <a:spLocks noChangeArrowheads="1"/>
          </p:cNvSpPr>
          <p:nvPr/>
        </p:nvSpPr>
        <p:spPr bwMode="auto">
          <a:xfrm>
            <a:off x="4287838" y="2927350"/>
            <a:ext cx="29686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600">
                <a:solidFill>
                  <a:schemeClr val="bg1"/>
                </a:solidFill>
                <a:effectLst/>
                <a:latin typeface="Helvetica" charset="0"/>
              </a:rPr>
              <a:t>2</a:t>
            </a:r>
          </a:p>
        </p:txBody>
      </p:sp>
      <p:sp>
        <p:nvSpPr>
          <p:cNvPr id="25" name="Rectangle 34"/>
          <p:cNvSpPr>
            <a:spLocks noChangeArrowheads="1"/>
          </p:cNvSpPr>
          <p:nvPr/>
        </p:nvSpPr>
        <p:spPr bwMode="auto">
          <a:xfrm>
            <a:off x="5126038" y="3416300"/>
            <a:ext cx="29686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600">
                <a:solidFill>
                  <a:schemeClr val="bg1"/>
                </a:solidFill>
                <a:effectLst/>
                <a:latin typeface="Helvetica" charset="0"/>
              </a:rPr>
              <a:t>4</a:t>
            </a:r>
          </a:p>
        </p:txBody>
      </p:sp>
      <p:sp>
        <p:nvSpPr>
          <p:cNvPr id="26" name="Rectangle 35"/>
          <p:cNvSpPr>
            <a:spLocks noChangeArrowheads="1"/>
          </p:cNvSpPr>
          <p:nvPr/>
        </p:nvSpPr>
        <p:spPr bwMode="auto">
          <a:xfrm>
            <a:off x="5362575" y="2927350"/>
            <a:ext cx="296863"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600">
                <a:solidFill>
                  <a:schemeClr val="bg1"/>
                </a:solidFill>
                <a:effectLst/>
                <a:latin typeface="Helvetica" charset="0"/>
              </a:rPr>
              <a:t>5</a:t>
            </a:r>
          </a:p>
        </p:txBody>
      </p:sp>
      <p:sp>
        <p:nvSpPr>
          <p:cNvPr id="27" name="Rectangle 36"/>
          <p:cNvSpPr>
            <a:spLocks noChangeArrowheads="1"/>
          </p:cNvSpPr>
          <p:nvPr/>
        </p:nvSpPr>
        <p:spPr bwMode="auto">
          <a:xfrm>
            <a:off x="6886575" y="3422650"/>
            <a:ext cx="30008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600" dirty="0">
                <a:solidFill>
                  <a:srgbClr val="000000"/>
                </a:solidFill>
                <a:effectLst/>
                <a:latin typeface="Helvetica" charset="0"/>
              </a:rPr>
              <a:t>8</a:t>
            </a:r>
          </a:p>
        </p:txBody>
      </p:sp>
      <p:sp>
        <p:nvSpPr>
          <p:cNvPr id="28" name="Rectangle 37"/>
          <p:cNvSpPr>
            <a:spLocks noChangeArrowheads="1"/>
          </p:cNvSpPr>
          <p:nvPr/>
        </p:nvSpPr>
        <p:spPr bwMode="auto">
          <a:xfrm>
            <a:off x="7716838" y="2959100"/>
            <a:ext cx="41549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600" dirty="0">
                <a:solidFill>
                  <a:srgbClr val="000000"/>
                </a:solidFill>
                <a:effectLst/>
                <a:latin typeface="Helvetica" charset="0"/>
              </a:rPr>
              <a:t>10</a:t>
            </a:r>
          </a:p>
        </p:txBody>
      </p:sp>
      <p:sp>
        <p:nvSpPr>
          <p:cNvPr id="29" name="Rectangle 38"/>
          <p:cNvSpPr>
            <a:spLocks noChangeArrowheads="1"/>
          </p:cNvSpPr>
          <p:nvPr/>
        </p:nvSpPr>
        <p:spPr bwMode="auto">
          <a:xfrm>
            <a:off x="703250" y="1828800"/>
            <a:ext cx="154466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2000" i="1" dirty="0">
                <a:solidFill>
                  <a:srgbClr val="000000"/>
                </a:solidFill>
                <a:effectLst/>
              </a:rPr>
              <a:t>transparent</a:t>
            </a:r>
          </a:p>
        </p:txBody>
      </p:sp>
      <p:sp>
        <p:nvSpPr>
          <p:cNvPr id="30" name="Rectangle 39"/>
          <p:cNvSpPr>
            <a:spLocks noChangeArrowheads="1"/>
          </p:cNvSpPr>
          <p:nvPr/>
        </p:nvSpPr>
        <p:spPr bwMode="auto">
          <a:xfrm>
            <a:off x="1088400" y="5295900"/>
            <a:ext cx="109662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2000" b="1" dirty="0">
                <a:solidFill>
                  <a:srgbClr val="000000"/>
                </a:solidFill>
                <a:effectLst/>
              </a:rPr>
              <a:t>opaque</a:t>
            </a:r>
          </a:p>
        </p:txBody>
      </p:sp>
      <p:sp>
        <p:nvSpPr>
          <p:cNvPr id="31" name="Line 40"/>
          <p:cNvSpPr>
            <a:spLocks noChangeShapeType="1"/>
          </p:cNvSpPr>
          <p:nvPr/>
        </p:nvSpPr>
        <p:spPr bwMode="auto">
          <a:xfrm>
            <a:off x="2298700" y="2044700"/>
            <a:ext cx="381000" cy="0"/>
          </a:xfrm>
          <a:prstGeom prst="line">
            <a:avLst/>
          </a:prstGeom>
          <a:noFill/>
          <a:ln w="38100">
            <a:solidFill>
              <a:srgbClr val="FF8000"/>
            </a:solidFill>
            <a:round/>
            <a:headEnd/>
            <a:tailEnd type="triangle" w="med" len="med"/>
          </a:ln>
          <a:effectLst/>
        </p:spPr>
        <p:txBody>
          <a:bodyPr wrap="none" anchor="ctr"/>
          <a:lstStyle/>
          <a:p>
            <a:pPr>
              <a:defRPr/>
            </a:pPr>
            <a:endParaRPr lang="en-US">
              <a:ea typeface="+mn-ea"/>
              <a:cs typeface="+mn-cs"/>
            </a:endParaRPr>
          </a:p>
        </p:txBody>
      </p:sp>
      <p:sp>
        <p:nvSpPr>
          <p:cNvPr id="32" name="Line 41"/>
          <p:cNvSpPr>
            <a:spLocks noChangeShapeType="1"/>
          </p:cNvSpPr>
          <p:nvPr/>
        </p:nvSpPr>
        <p:spPr bwMode="auto">
          <a:xfrm>
            <a:off x="2298700" y="5549900"/>
            <a:ext cx="381000" cy="0"/>
          </a:xfrm>
          <a:prstGeom prst="line">
            <a:avLst/>
          </a:prstGeom>
          <a:noFill/>
          <a:ln w="38100">
            <a:solidFill>
              <a:srgbClr val="FF8000"/>
            </a:solidFill>
            <a:round/>
            <a:headEnd/>
            <a:tailEnd type="triangle" w="med" len="med"/>
          </a:ln>
          <a:effectLst/>
        </p:spPr>
        <p:txBody>
          <a:bodyPr wrap="none" anchor="ctr"/>
          <a:lstStyle/>
          <a:p>
            <a:pPr>
              <a:defRPr/>
            </a:pPr>
            <a:endParaRPr lang="en-US">
              <a:ea typeface="+mn-ea"/>
              <a:cs typeface="+mn-cs"/>
            </a:endParaRPr>
          </a:p>
        </p:txBody>
      </p:sp>
      <p:sp>
        <p:nvSpPr>
          <p:cNvPr id="33" name="Rectangle 42"/>
          <p:cNvSpPr>
            <a:spLocks noChangeArrowheads="1"/>
          </p:cNvSpPr>
          <p:nvPr/>
        </p:nvSpPr>
        <p:spPr bwMode="auto">
          <a:xfrm>
            <a:off x="4203700" y="1587500"/>
            <a:ext cx="2819400" cy="304800"/>
          </a:xfrm>
          <a:prstGeom prst="rect">
            <a:avLst/>
          </a:prstGeom>
          <a:solidFill>
            <a:srgbClr val="FFFFFF"/>
          </a:solidFill>
          <a:ln w="9525">
            <a:noFill/>
            <a:miter lim="800000"/>
            <a:headEnd/>
            <a:tailEnd/>
          </a:ln>
          <a:effectLst/>
        </p:spPr>
        <p:txBody>
          <a:bodyPr wrap="none" anchor="ctr"/>
          <a:lstStyle/>
          <a:p>
            <a:pPr>
              <a:defRPr/>
            </a:pPr>
            <a:endParaRPr lang="en-US">
              <a:ea typeface="+mn-ea"/>
              <a:cs typeface="+mn-cs"/>
            </a:endParaRPr>
          </a:p>
        </p:txBody>
      </p:sp>
      <p:sp>
        <p:nvSpPr>
          <p:cNvPr id="34" name="Rectangle 43"/>
          <p:cNvSpPr>
            <a:spLocks noChangeArrowheads="1"/>
          </p:cNvSpPr>
          <p:nvPr/>
        </p:nvSpPr>
        <p:spPr bwMode="auto">
          <a:xfrm>
            <a:off x="2516188" y="5702300"/>
            <a:ext cx="1716087"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1400" dirty="0">
                <a:solidFill>
                  <a:srgbClr val="FF0A00"/>
                </a:solidFill>
                <a:effectLst/>
              </a:rPr>
              <a:t>longer  wavelength</a:t>
            </a:r>
          </a:p>
        </p:txBody>
      </p:sp>
      <p:sp>
        <p:nvSpPr>
          <p:cNvPr id="35" name="Rectangle 44"/>
          <p:cNvSpPr>
            <a:spLocks noChangeArrowheads="1"/>
          </p:cNvSpPr>
          <p:nvPr/>
        </p:nvSpPr>
        <p:spPr bwMode="auto">
          <a:xfrm>
            <a:off x="6680200" y="5702300"/>
            <a:ext cx="17811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1400" dirty="0">
                <a:solidFill>
                  <a:schemeClr val="accent1"/>
                </a:solidFill>
                <a:effectLst/>
              </a:rPr>
              <a:t>shorter  wavelength</a:t>
            </a:r>
          </a:p>
        </p:txBody>
      </p:sp>
      <p:sp>
        <p:nvSpPr>
          <p:cNvPr id="37" name="Rectangle 46"/>
          <p:cNvSpPr>
            <a:spLocks noChangeArrowheads="1"/>
          </p:cNvSpPr>
          <p:nvPr/>
        </p:nvSpPr>
        <p:spPr bwMode="auto">
          <a:xfrm>
            <a:off x="3105150" y="5168900"/>
            <a:ext cx="6413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1400" dirty="0">
                <a:solidFill>
                  <a:srgbClr val="FF0A00"/>
                </a:solidFill>
                <a:effectLst/>
              </a:rPr>
              <a:t>9 mm</a:t>
            </a:r>
          </a:p>
        </p:txBody>
      </p:sp>
      <p:sp>
        <p:nvSpPr>
          <p:cNvPr id="38" name="Rectangle 47"/>
          <p:cNvSpPr>
            <a:spLocks noChangeArrowheads="1"/>
          </p:cNvSpPr>
          <p:nvPr/>
        </p:nvSpPr>
        <p:spPr bwMode="auto">
          <a:xfrm>
            <a:off x="7399338" y="2055813"/>
            <a:ext cx="76676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1400">
                <a:solidFill>
                  <a:schemeClr val="accent1"/>
                </a:solidFill>
                <a:effectLst/>
              </a:rPr>
              <a:t>350 </a:t>
            </a:r>
            <a:r>
              <a:rPr lang="en-US" sz="1400">
                <a:solidFill>
                  <a:schemeClr val="accent1"/>
                </a:solidFill>
                <a:effectLst/>
                <a:latin typeface="Symbol" charset="0"/>
              </a:rPr>
              <a:t>m</a:t>
            </a:r>
            <a:r>
              <a:rPr lang="en-US" sz="1400">
                <a:solidFill>
                  <a:schemeClr val="accent1"/>
                </a:solidFill>
                <a:effectLst/>
              </a:rPr>
              <a:t>m</a:t>
            </a:r>
          </a:p>
        </p:txBody>
      </p:sp>
      <p:sp>
        <p:nvSpPr>
          <p:cNvPr id="36" name="Rectangle 45"/>
          <p:cNvSpPr>
            <a:spLocks noChangeArrowheads="1"/>
          </p:cNvSpPr>
          <p:nvPr/>
        </p:nvSpPr>
        <p:spPr bwMode="auto">
          <a:xfrm>
            <a:off x="3394212" y="1460500"/>
            <a:ext cx="439552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2800" dirty="0" err="1">
                <a:solidFill>
                  <a:srgbClr val="000000"/>
                </a:solidFill>
              </a:rPr>
              <a:t>s</a:t>
            </a:r>
            <a:r>
              <a:rPr lang="en-US" sz="2800" dirty="0" err="1">
                <a:solidFill>
                  <a:srgbClr val="000000"/>
                </a:solidFill>
                <a:effectLst/>
              </a:rPr>
              <a:t>ubmillimetre</a:t>
            </a:r>
            <a:r>
              <a:rPr lang="en-US" sz="2800" dirty="0">
                <a:solidFill>
                  <a:srgbClr val="000000"/>
                </a:solidFill>
                <a:effectLst/>
              </a:rPr>
              <a:t> wavelengths</a:t>
            </a:r>
            <a:endParaRPr lang="en-US" sz="2400" dirty="0">
              <a:solidFill>
                <a:srgbClr val="000000"/>
              </a:solidFill>
              <a:effectLst/>
            </a:endParaRPr>
          </a:p>
        </p:txBody>
      </p:sp>
      <p:sp>
        <p:nvSpPr>
          <p:cNvPr id="39" name="Rectangle 32"/>
          <p:cNvSpPr>
            <a:spLocks noChangeArrowheads="1"/>
          </p:cNvSpPr>
          <p:nvPr/>
        </p:nvSpPr>
        <p:spPr bwMode="auto">
          <a:xfrm>
            <a:off x="3176588" y="2914650"/>
            <a:ext cx="29686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600" dirty="0">
                <a:solidFill>
                  <a:srgbClr val="3366FF"/>
                </a:solidFill>
                <a:effectLst/>
                <a:latin typeface="Helvetica" charset="0"/>
              </a:rPr>
              <a:t>1</a:t>
            </a:r>
          </a:p>
        </p:txBody>
      </p:sp>
      <p:sp>
        <p:nvSpPr>
          <p:cNvPr id="40" name="Rectangle 33"/>
          <p:cNvSpPr>
            <a:spLocks noChangeArrowheads="1"/>
          </p:cNvSpPr>
          <p:nvPr/>
        </p:nvSpPr>
        <p:spPr bwMode="auto">
          <a:xfrm>
            <a:off x="4249738" y="2901950"/>
            <a:ext cx="30008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600" dirty="0">
                <a:solidFill>
                  <a:srgbClr val="3366FF"/>
                </a:solidFill>
                <a:effectLst/>
                <a:latin typeface="Helvetica" charset="0"/>
              </a:rPr>
              <a:t>2</a:t>
            </a:r>
          </a:p>
        </p:txBody>
      </p:sp>
      <p:sp>
        <p:nvSpPr>
          <p:cNvPr id="41" name="Rectangle 34"/>
          <p:cNvSpPr>
            <a:spLocks noChangeArrowheads="1"/>
          </p:cNvSpPr>
          <p:nvPr/>
        </p:nvSpPr>
        <p:spPr bwMode="auto">
          <a:xfrm>
            <a:off x="5113338" y="3390900"/>
            <a:ext cx="29686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600" dirty="0">
                <a:solidFill>
                  <a:srgbClr val="000000"/>
                </a:solidFill>
                <a:effectLst/>
                <a:latin typeface="Helvetica" charset="0"/>
              </a:rPr>
              <a:t>4</a:t>
            </a:r>
          </a:p>
        </p:txBody>
      </p:sp>
      <p:sp>
        <p:nvSpPr>
          <p:cNvPr id="42" name="Rectangle 35"/>
          <p:cNvSpPr>
            <a:spLocks noChangeArrowheads="1"/>
          </p:cNvSpPr>
          <p:nvPr/>
        </p:nvSpPr>
        <p:spPr bwMode="auto">
          <a:xfrm>
            <a:off x="5400675" y="2914650"/>
            <a:ext cx="30008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600" dirty="0">
                <a:solidFill>
                  <a:srgbClr val="3366FF"/>
                </a:solidFill>
                <a:effectLst/>
                <a:latin typeface="Helvetica" charset="0"/>
              </a:rPr>
              <a:t>5</a:t>
            </a:r>
          </a:p>
        </p:txBody>
      </p:sp>
    </p:spTree>
    <p:extLst>
      <p:ext uri="{BB962C8B-B14F-4D97-AF65-F5344CB8AC3E}">
        <p14:creationId xmlns:p14="http://schemas.microsoft.com/office/powerpoint/2010/main" val="42621940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05800" cy="728208"/>
          </a:xfrm>
        </p:spPr>
        <p:txBody>
          <a:bodyPr/>
          <a:lstStyle/>
          <a:p>
            <a:r>
              <a:rPr lang="en-US" dirty="0"/>
              <a:t>Receiver Bands + Sensitivities</a:t>
            </a:r>
          </a:p>
        </p:txBody>
      </p:sp>
      <p:sp>
        <p:nvSpPr>
          <p:cNvPr id="11" name="Slide Number Placeholder 10"/>
          <p:cNvSpPr>
            <a:spLocks noGrp="1"/>
          </p:cNvSpPr>
          <p:nvPr>
            <p:ph type="sldNum" sz="quarter" idx="4"/>
          </p:nvPr>
        </p:nvSpPr>
        <p:spPr/>
        <p:txBody>
          <a:bodyPr/>
          <a:lstStyle/>
          <a:p>
            <a:fld id="{EE130977-E003-4530-AE2B-3769B03D859D}" type="slidenum">
              <a:rPr lang="en-CA" smtClean="0"/>
              <a:pPr/>
              <a:t>31</a:t>
            </a:fld>
            <a:endParaRPr lang="en-CA" dirty="0"/>
          </a:p>
        </p:txBody>
      </p:sp>
      <p:sp>
        <p:nvSpPr>
          <p:cNvPr id="12" name="Footer Placeholder 11"/>
          <p:cNvSpPr>
            <a:spLocks noGrp="1"/>
          </p:cNvSpPr>
          <p:nvPr>
            <p:ph type="ftr" sz="quarter" idx="3"/>
          </p:nvPr>
        </p:nvSpPr>
        <p:spPr>
          <a:xfrm>
            <a:off x="2958999" y="6501490"/>
            <a:ext cx="3390819" cy="365125"/>
          </a:xfrm>
        </p:spPr>
        <p:txBody>
          <a:bodyPr/>
          <a:lstStyle/>
          <a:p>
            <a:r>
              <a:rPr lang="en-US" dirty="0"/>
              <a:t>What is ALMA?</a:t>
            </a:r>
          </a:p>
        </p:txBody>
      </p:sp>
      <p:sp>
        <p:nvSpPr>
          <p:cNvPr id="43" name="Content Placeholder 2"/>
          <p:cNvSpPr txBox="1">
            <a:spLocks/>
          </p:cNvSpPr>
          <p:nvPr/>
        </p:nvSpPr>
        <p:spPr>
          <a:xfrm>
            <a:off x="281709" y="4893809"/>
            <a:ext cx="3514437" cy="1561723"/>
          </a:xfrm>
          <a:prstGeom prst="rect">
            <a:avLst/>
          </a:prstGeom>
        </p:spPr>
        <p:txBody>
          <a:bodyPr vert="horz" lIns="91440" tIns="45720" rIns="91440" bIns="45720" rtlCol="0">
            <a:normAutofit fontScale="92500" lnSpcReduction="20000"/>
          </a:bodyPr>
          <a:lstStyle>
            <a:lvl1pPr marL="227013" indent="-227013" algn="l" defTabSz="914400" rtl="0" eaLnBrk="1" latinLnBrk="0" hangingPunct="1">
              <a:spcBef>
                <a:spcPts val="600"/>
              </a:spcBef>
              <a:buFont typeface="Arial" pitchFamily="34" charset="0"/>
              <a:buChar char="•"/>
              <a:defRPr sz="2400" kern="1200">
                <a:solidFill>
                  <a:schemeClr val="tx1"/>
                </a:solidFill>
                <a:latin typeface="Arial" pitchFamily="34" charset="0"/>
                <a:ea typeface="+mn-ea"/>
                <a:cs typeface="Arial" pitchFamily="34" charset="0"/>
              </a:defRPr>
            </a:lvl1pPr>
            <a:lvl2pPr marL="461963" indent="-23495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2pPr>
            <a:lvl3pPr marL="687388" indent="-225425"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914400"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1141413"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a:buChar char="•"/>
            </a:pPr>
            <a:r>
              <a:rPr lang="en-US" sz="2000" dirty="0"/>
              <a:t>Also “in the works”:</a:t>
            </a:r>
          </a:p>
          <a:p>
            <a:pPr marL="0" indent="0">
              <a:buNone/>
            </a:pPr>
            <a:r>
              <a:rPr lang="en-US" sz="2000" dirty="0"/>
              <a:t>   - Band </a:t>
            </a:r>
            <a:r>
              <a:rPr lang="en-US" sz="2000" b="1" dirty="0"/>
              <a:t>1</a:t>
            </a:r>
            <a:r>
              <a:rPr lang="en-US" sz="2000" dirty="0"/>
              <a:t>: 35-52 GHz</a:t>
            </a:r>
          </a:p>
          <a:p>
            <a:pPr marL="0" indent="0">
              <a:buNone/>
            </a:pPr>
            <a:r>
              <a:rPr lang="en-US" sz="2000" dirty="0"/>
              <a:t>   - Band </a:t>
            </a:r>
            <a:r>
              <a:rPr lang="en-US" sz="2000" b="1" dirty="0"/>
              <a:t>2</a:t>
            </a:r>
            <a:r>
              <a:rPr lang="en-US" sz="2000" dirty="0"/>
              <a:t>: 67-90 GHz</a:t>
            </a:r>
          </a:p>
          <a:p>
            <a:pPr marL="0" indent="0">
              <a:buNone/>
            </a:pPr>
            <a:r>
              <a:rPr lang="en-US" sz="2000" dirty="0"/>
              <a:t>   - Band </a:t>
            </a:r>
            <a:r>
              <a:rPr lang="en-US" sz="2000" b="1" dirty="0"/>
              <a:t>5</a:t>
            </a:r>
            <a:r>
              <a:rPr lang="en-US" sz="2000" dirty="0"/>
              <a:t>: 163-211 GHz</a:t>
            </a:r>
          </a:p>
          <a:p>
            <a:pPr marL="0" indent="0">
              <a:buNone/>
            </a:pPr>
            <a:r>
              <a:rPr lang="en-US" sz="2000" dirty="0"/>
              <a:t>   - Band </a:t>
            </a:r>
            <a:r>
              <a:rPr lang="en-US" sz="2000" b="1" dirty="0"/>
              <a:t>11?</a:t>
            </a:r>
            <a:r>
              <a:rPr lang="en-US" sz="2000" dirty="0"/>
              <a:t> : 1.0-1.6 THz</a:t>
            </a:r>
          </a:p>
        </p:txBody>
      </p:sp>
      <p:pic>
        <p:nvPicPr>
          <p:cNvPr id="5" name="Picture 4">
            <a:extLst>
              <a:ext uri="{FF2B5EF4-FFF2-40B4-BE49-F238E27FC236}">
                <a16:creationId xmlns:a16="http://schemas.microsoft.com/office/drawing/2014/main" id="{240C194B-3B20-6943-A367-258F459728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62" y="1002846"/>
            <a:ext cx="9051938" cy="3917127"/>
          </a:xfrm>
          <a:prstGeom prst="rect">
            <a:avLst/>
          </a:prstGeom>
        </p:spPr>
      </p:pic>
      <p:sp>
        <p:nvSpPr>
          <p:cNvPr id="10" name="Content Placeholder 2">
            <a:extLst>
              <a:ext uri="{FF2B5EF4-FFF2-40B4-BE49-F238E27FC236}">
                <a16:creationId xmlns:a16="http://schemas.microsoft.com/office/drawing/2014/main" id="{58986B9F-E25F-C149-A36E-FFB43F7C32DB}"/>
              </a:ext>
            </a:extLst>
          </p:cNvPr>
          <p:cNvSpPr txBox="1">
            <a:spLocks/>
          </p:cNvSpPr>
          <p:nvPr/>
        </p:nvSpPr>
        <p:spPr>
          <a:xfrm>
            <a:off x="4378037" y="4779819"/>
            <a:ext cx="4252191" cy="2445326"/>
          </a:xfrm>
          <a:prstGeom prst="rect">
            <a:avLst/>
          </a:prstGeom>
        </p:spPr>
        <p:txBody>
          <a:bodyPr vert="horz" lIns="91440" tIns="45720" rIns="91440" bIns="45720" rtlCol="0">
            <a:normAutofit/>
          </a:bodyPr>
          <a:lstStyle>
            <a:lvl1pPr marL="227013" indent="-227013" algn="l" defTabSz="914400" rtl="0" eaLnBrk="1" latinLnBrk="0" hangingPunct="1">
              <a:spcBef>
                <a:spcPts val="600"/>
              </a:spcBef>
              <a:buFont typeface="Arial" pitchFamily="34" charset="0"/>
              <a:buChar char="•"/>
              <a:defRPr sz="2400" kern="1200">
                <a:solidFill>
                  <a:schemeClr val="tx1"/>
                </a:solidFill>
                <a:latin typeface="Arial" pitchFamily="34" charset="0"/>
                <a:ea typeface="+mn-ea"/>
                <a:cs typeface="Arial" pitchFamily="34" charset="0"/>
              </a:defRPr>
            </a:lvl1pPr>
            <a:lvl2pPr marL="461963" indent="-23495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2pPr>
            <a:lvl3pPr marL="687388" indent="-225425"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914400"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1141413"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000" dirty="0"/>
          </a:p>
          <a:p>
            <a:pPr>
              <a:buFont typeface="Arial"/>
              <a:buChar char="•"/>
            </a:pPr>
            <a:r>
              <a:rPr lang="en-US" sz="2000" dirty="0"/>
              <a:t>Continuum sensitivities estimated from a total of 7.5 GHz dual polarization band width in 60 seconds</a:t>
            </a:r>
          </a:p>
          <a:p>
            <a:pPr marL="0" indent="0">
              <a:buNone/>
            </a:pPr>
            <a:endParaRPr lang="en-US" sz="2000" dirty="0"/>
          </a:p>
        </p:txBody>
      </p:sp>
    </p:spTree>
    <p:extLst>
      <p:ext uri="{BB962C8B-B14F-4D97-AF65-F5344CB8AC3E}">
        <p14:creationId xmlns:p14="http://schemas.microsoft.com/office/powerpoint/2010/main" val="40556286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Receiver Bands</a:t>
            </a:r>
          </a:p>
        </p:txBody>
      </p:sp>
      <p:sp>
        <p:nvSpPr>
          <p:cNvPr id="11" name="Slide Number Placeholder 10"/>
          <p:cNvSpPr>
            <a:spLocks noGrp="1"/>
          </p:cNvSpPr>
          <p:nvPr>
            <p:ph type="sldNum" sz="quarter" idx="4"/>
          </p:nvPr>
        </p:nvSpPr>
        <p:spPr/>
        <p:txBody>
          <a:bodyPr/>
          <a:lstStyle/>
          <a:p>
            <a:fld id="{EE130977-E003-4530-AE2B-3769B03D859D}" type="slidenum">
              <a:rPr lang="en-CA" smtClean="0"/>
              <a:pPr/>
              <a:t>32</a:t>
            </a:fld>
            <a:endParaRPr lang="en-CA" dirty="0"/>
          </a:p>
        </p:txBody>
      </p:sp>
      <p:sp>
        <p:nvSpPr>
          <p:cNvPr id="12" name="Footer Placeholder 11"/>
          <p:cNvSpPr>
            <a:spLocks noGrp="1"/>
          </p:cNvSpPr>
          <p:nvPr>
            <p:ph type="ftr" sz="quarter" idx="3"/>
          </p:nvPr>
        </p:nvSpPr>
        <p:spPr>
          <a:xfrm>
            <a:off x="2958999" y="6501490"/>
            <a:ext cx="3390819" cy="365125"/>
          </a:xfrm>
        </p:spPr>
        <p:txBody>
          <a:bodyPr/>
          <a:lstStyle/>
          <a:p>
            <a:r>
              <a:rPr lang="en-US" dirty="0"/>
              <a:t>What is ALMA?</a:t>
            </a:r>
          </a:p>
        </p:txBody>
      </p:sp>
      <p:pic>
        <p:nvPicPr>
          <p:cNvPr id="4" name="Picture 3"/>
          <p:cNvPicPr>
            <a:picLocks noChangeAspect="1"/>
          </p:cNvPicPr>
          <p:nvPr/>
        </p:nvPicPr>
        <p:blipFill>
          <a:blip r:embed="rId3"/>
          <a:stretch>
            <a:fillRect/>
          </a:stretch>
        </p:blipFill>
        <p:spPr>
          <a:xfrm>
            <a:off x="279400" y="1358900"/>
            <a:ext cx="4292600" cy="2819021"/>
          </a:xfrm>
          <a:prstGeom prst="rect">
            <a:avLst/>
          </a:prstGeom>
          <a:ln>
            <a:solidFill>
              <a:srgbClr val="000000"/>
            </a:solidFill>
          </a:ln>
        </p:spPr>
      </p:pic>
      <p:pic>
        <p:nvPicPr>
          <p:cNvPr id="6" name="Picture 5"/>
          <p:cNvPicPr>
            <a:picLocks noChangeAspect="1"/>
          </p:cNvPicPr>
          <p:nvPr/>
        </p:nvPicPr>
        <p:blipFill>
          <a:blip r:embed="rId4"/>
          <a:stretch>
            <a:fillRect/>
          </a:stretch>
        </p:blipFill>
        <p:spPr>
          <a:xfrm>
            <a:off x="4660900" y="1346199"/>
            <a:ext cx="4152900" cy="5038851"/>
          </a:xfrm>
          <a:prstGeom prst="rect">
            <a:avLst/>
          </a:prstGeom>
          <a:ln>
            <a:solidFill>
              <a:srgbClr val="000000"/>
            </a:solidFill>
          </a:ln>
        </p:spPr>
      </p:pic>
      <p:pic>
        <p:nvPicPr>
          <p:cNvPr id="7" name="Picture 6"/>
          <p:cNvPicPr>
            <a:picLocks noChangeAspect="1"/>
          </p:cNvPicPr>
          <p:nvPr/>
        </p:nvPicPr>
        <p:blipFill>
          <a:blip r:embed="rId5"/>
          <a:stretch>
            <a:fillRect/>
          </a:stretch>
        </p:blipFill>
        <p:spPr>
          <a:xfrm>
            <a:off x="825500" y="3828902"/>
            <a:ext cx="3467100" cy="2660798"/>
          </a:xfrm>
          <a:prstGeom prst="rect">
            <a:avLst/>
          </a:prstGeom>
          <a:ln>
            <a:solidFill>
              <a:srgbClr val="000000"/>
            </a:solidFill>
          </a:ln>
        </p:spPr>
      </p:pic>
      <p:sp>
        <p:nvSpPr>
          <p:cNvPr id="13" name="Rectangle 11"/>
          <p:cNvSpPr>
            <a:spLocks noChangeArrowheads="1"/>
          </p:cNvSpPr>
          <p:nvPr/>
        </p:nvSpPr>
        <p:spPr bwMode="auto">
          <a:xfrm>
            <a:off x="7409141" y="1343956"/>
            <a:ext cx="1442122" cy="523220"/>
          </a:xfrm>
          <a:prstGeom prst="rect">
            <a:avLst/>
          </a:prstGeom>
          <a:noFill/>
          <a:ln w="9525">
            <a:noFill/>
            <a:miter lim="800000"/>
            <a:headEnd/>
            <a:tailEnd/>
          </a:ln>
          <a:effectLst/>
        </p:spPr>
        <p:txBody>
          <a:bodyPr wrap="none">
            <a:spAutoFit/>
          </a:bodyPr>
          <a:lstStyle/>
          <a:p>
            <a:pPr algn="r"/>
            <a:r>
              <a:rPr lang="en-US" sz="1400" dirty="0">
                <a:solidFill>
                  <a:schemeClr val="bg1"/>
                </a:solidFill>
                <a:effectLst/>
              </a:rPr>
              <a:t>Band 3 receiver</a:t>
            </a:r>
          </a:p>
          <a:p>
            <a:pPr algn="r"/>
            <a:r>
              <a:rPr lang="en-US" sz="1400" dirty="0">
                <a:solidFill>
                  <a:schemeClr val="bg1"/>
                </a:solidFill>
                <a:effectLst/>
              </a:rPr>
              <a:t>cartridges</a:t>
            </a:r>
            <a:endParaRPr lang="en-US" sz="1400" dirty="0">
              <a:solidFill>
                <a:schemeClr val="bg1"/>
              </a:solidFill>
              <a:effectLst>
                <a:outerShdw blurRad="38100" dist="38100" dir="2700000" algn="tl">
                  <a:srgbClr val="FFFFFF"/>
                </a:outerShdw>
              </a:effectLst>
            </a:endParaRPr>
          </a:p>
        </p:txBody>
      </p:sp>
      <p:sp>
        <p:nvSpPr>
          <p:cNvPr id="14" name="Rectangle 11"/>
          <p:cNvSpPr>
            <a:spLocks noChangeArrowheads="1"/>
          </p:cNvSpPr>
          <p:nvPr/>
        </p:nvSpPr>
        <p:spPr bwMode="auto">
          <a:xfrm>
            <a:off x="288761" y="1369356"/>
            <a:ext cx="904402" cy="523220"/>
          </a:xfrm>
          <a:prstGeom prst="rect">
            <a:avLst/>
          </a:prstGeom>
          <a:noFill/>
          <a:ln w="9525">
            <a:noFill/>
            <a:miter lim="800000"/>
            <a:headEnd/>
            <a:tailEnd/>
          </a:ln>
          <a:effectLst/>
        </p:spPr>
        <p:txBody>
          <a:bodyPr wrap="none">
            <a:spAutoFit/>
          </a:bodyPr>
          <a:lstStyle/>
          <a:p>
            <a:r>
              <a:rPr lang="en-US" sz="1400" dirty="0">
                <a:solidFill>
                  <a:srgbClr val="000000"/>
                </a:solidFill>
                <a:effectLst/>
              </a:rPr>
              <a:t>Cryostat </a:t>
            </a:r>
          </a:p>
          <a:p>
            <a:r>
              <a:rPr lang="en-US" sz="1400" dirty="0">
                <a:solidFill>
                  <a:srgbClr val="000000"/>
                </a:solidFill>
                <a:effectLst/>
              </a:rPr>
              <a:t>(exterior)</a:t>
            </a:r>
            <a:endParaRPr lang="en-US" sz="1400" dirty="0">
              <a:solidFill>
                <a:srgbClr val="000000"/>
              </a:solidFill>
              <a:effectLst>
                <a:outerShdw blurRad="38100" dist="38100" dir="2700000" algn="tl">
                  <a:srgbClr val="FFFFFF"/>
                </a:outerShdw>
              </a:effectLst>
            </a:endParaRPr>
          </a:p>
        </p:txBody>
      </p:sp>
      <p:sp>
        <p:nvSpPr>
          <p:cNvPr id="15" name="Rectangle 11"/>
          <p:cNvSpPr>
            <a:spLocks noChangeArrowheads="1"/>
          </p:cNvSpPr>
          <p:nvPr/>
        </p:nvSpPr>
        <p:spPr bwMode="auto">
          <a:xfrm>
            <a:off x="3438361" y="5954056"/>
            <a:ext cx="853106" cy="523220"/>
          </a:xfrm>
          <a:prstGeom prst="rect">
            <a:avLst/>
          </a:prstGeom>
          <a:solidFill>
            <a:schemeClr val="bg2"/>
          </a:solidFill>
          <a:ln w="9525">
            <a:noFill/>
            <a:miter lim="800000"/>
            <a:headEnd/>
            <a:tailEnd/>
          </a:ln>
          <a:effectLst/>
        </p:spPr>
        <p:txBody>
          <a:bodyPr wrap="none">
            <a:spAutoFit/>
          </a:bodyPr>
          <a:lstStyle/>
          <a:p>
            <a:pPr algn="r"/>
            <a:r>
              <a:rPr lang="en-US" sz="1400" dirty="0">
                <a:effectLst/>
              </a:rPr>
              <a:t>Cryostat </a:t>
            </a:r>
          </a:p>
          <a:p>
            <a:pPr algn="r"/>
            <a:r>
              <a:rPr lang="en-US" sz="1400" dirty="0">
                <a:effectLst/>
              </a:rPr>
              <a:t>(</a:t>
            </a:r>
            <a:r>
              <a:rPr lang="en-US" sz="1400" dirty="0"/>
              <a:t>interior</a:t>
            </a:r>
            <a:r>
              <a:rPr lang="en-US" sz="1400" dirty="0">
                <a:effectLst/>
              </a:rPr>
              <a:t>)</a:t>
            </a:r>
            <a:endParaRPr lang="en-US" sz="1400" dirty="0">
              <a:effectLst>
                <a:outerShdw blurRad="38100" dist="38100" dir="2700000" algn="tl">
                  <a:srgbClr val="FFFFFF"/>
                </a:outerShdw>
              </a:effectLst>
            </a:endParaRPr>
          </a:p>
        </p:txBody>
      </p:sp>
      <p:pic>
        <p:nvPicPr>
          <p:cNvPr id="16" name="Picture 9" descr="RedMapleLeafW.jpg                                              000481CAStargazerXL                    BF0D3298:"/>
          <p:cNvPicPr>
            <a:picLocks noChangeAspect="1" noChangeArrowheads="1"/>
          </p:cNvPicPr>
          <p:nvPr/>
        </p:nvPicPr>
        <p:blipFill>
          <a:blip r:embed="rId6">
            <a:alphaModFix amt="74000"/>
            <a:extLst>
              <a:ext uri="{28A0092B-C50C-407E-A947-70E740481C1C}">
                <a14:useLocalDpi xmlns:a14="http://schemas.microsoft.com/office/drawing/2010/main" val="0"/>
              </a:ext>
            </a:extLst>
          </a:blip>
          <a:srcRect/>
          <a:stretch>
            <a:fillRect/>
          </a:stretch>
        </p:blipFill>
        <p:spPr bwMode="auto">
          <a:xfrm>
            <a:off x="8293100" y="5854700"/>
            <a:ext cx="520700" cy="520700"/>
          </a:xfrm>
          <a:prstGeom prst="rect">
            <a:avLst/>
          </a:prstGeom>
          <a:noFill/>
          <a:ln>
            <a:noFill/>
          </a:ln>
          <a:extLst>
            <a:ext uri="{909E8E84-426E-40dd-AFC4-6F175D3DCCD1}">
              <a14:hiddenFill xmlns:a14="http://schemas.microsoft.com/office/drawing/2010/main" xmlns="">
                <a:solidFill>
                  <a:srgbClr val="FFFFFF">
                    <a:alpha val="74001"/>
                  </a:srgbClr>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6801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Correlators</a:t>
            </a:r>
            <a:r>
              <a:rPr lang="en-US" dirty="0"/>
              <a:t>: the 64-input </a:t>
            </a:r>
            <a:r>
              <a:rPr lang="en-US" dirty="0" err="1"/>
              <a:t>Correlator</a:t>
            </a:r>
            <a:endParaRPr lang="en-US" dirty="0"/>
          </a:p>
        </p:txBody>
      </p:sp>
      <p:sp>
        <p:nvSpPr>
          <p:cNvPr id="11" name="Slide Number Placeholder 10"/>
          <p:cNvSpPr>
            <a:spLocks noGrp="1"/>
          </p:cNvSpPr>
          <p:nvPr>
            <p:ph type="sldNum" sz="quarter" idx="4"/>
          </p:nvPr>
        </p:nvSpPr>
        <p:spPr/>
        <p:txBody>
          <a:bodyPr/>
          <a:lstStyle/>
          <a:p>
            <a:fld id="{EE130977-E003-4530-AE2B-3769B03D859D}" type="slidenum">
              <a:rPr lang="en-CA" smtClean="0"/>
              <a:pPr/>
              <a:t>33</a:t>
            </a:fld>
            <a:endParaRPr lang="en-CA" dirty="0"/>
          </a:p>
        </p:txBody>
      </p:sp>
      <p:sp>
        <p:nvSpPr>
          <p:cNvPr id="12" name="Footer Placeholder 11"/>
          <p:cNvSpPr>
            <a:spLocks noGrp="1"/>
          </p:cNvSpPr>
          <p:nvPr>
            <p:ph type="ftr" sz="quarter" idx="3"/>
          </p:nvPr>
        </p:nvSpPr>
        <p:spPr>
          <a:xfrm>
            <a:off x="2958999" y="6501490"/>
            <a:ext cx="3390819" cy="365125"/>
          </a:xfrm>
        </p:spPr>
        <p:txBody>
          <a:bodyPr/>
          <a:lstStyle/>
          <a:p>
            <a:r>
              <a:rPr lang="en-US" dirty="0"/>
              <a:t>What is ALMA?</a:t>
            </a:r>
          </a:p>
        </p:txBody>
      </p:sp>
      <p:pic>
        <p:nvPicPr>
          <p:cNvPr id="16" name="Picture 15"/>
          <p:cNvPicPr>
            <a:picLocks noChangeAspect="1"/>
          </p:cNvPicPr>
          <p:nvPr/>
        </p:nvPicPr>
        <p:blipFill>
          <a:blip r:embed="rId3"/>
          <a:stretch>
            <a:fillRect/>
          </a:stretch>
        </p:blipFill>
        <p:spPr>
          <a:xfrm>
            <a:off x="4343400" y="1341438"/>
            <a:ext cx="4724400" cy="3122533"/>
          </a:xfrm>
          <a:prstGeom prst="rect">
            <a:avLst/>
          </a:prstGeom>
        </p:spPr>
      </p:pic>
      <p:pic>
        <p:nvPicPr>
          <p:cNvPr id="17" name="Picture 16"/>
          <p:cNvPicPr>
            <a:picLocks noChangeAspect="1"/>
          </p:cNvPicPr>
          <p:nvPr/>
        </p:nvPicPr>
        <p:blipFill>
          <a:blip r:embed="rId4"/>
          <a:stretch>
            <a:fillRect/>
          </a:stretch>
        </p:blipFill>
        <p:spPr>
          <a:xfrm>
            <a:off x="76200" y="1341437"/>
            <a:ext cx="4165600" cy="3124200"/>
          </a:xfrm>
          <a:prstGeom prst="rect">
            <a:avLst/>
          </a:prstGeom>
        </p:spPr>
      </p:pic>
      <p:sp>
        <p:nvSpPr>
          <p:cNvPr id="18" name="Rectangle 8"/>
          <p:cNvSpPr>
            <a:spLocks noChangeArrowheads="1"/>
          </p:cNvSpPr>
          <p:nvPr/>
        </p:nvSpPr>
        <p:spPr bwMode="auto">
          <a:xfrm>
            <a:off x="368300" y="5061870"/>
            <a:ext cx="8318500" cy="1200320"/>
          </a:xfrm>
          <a:prstGeom prst="rect">
            <a:avLst/>
          </a:prstGeom>
          <a:noFill/>
          <a:ln w="9525">
            <a:noFill/>
            <a:miter lim="800000"/>
            <a:headEnd/>
            <a:tailEnd/>
          </a:ln>
          <a:effectLst/>
        </p:spPr>
        <p:txBody>
          <a:bodyPr wrap="square" lIns="91430" tIns="45716" rIns="91430" bIns="45716">
            <a:prstTxWarp prst="textNoShape">
              <a:avLst/>
            </a:prstTxWarp>
            <a:spAutoFit/>
          </a:bodyPr>
          <a:lstStyle/>
          <a:p>
            <a:r>
              <a:rPr lang="en-US" sz="2400" dirty="0">
                <a:cs typeface="Optima"/>
              </a:rPr>
              <a:t>A state-of-the-art FXF “</a:t>
            </a:r>
            <a:r>
              <a:rPr lang="en-US" sz="2400" dirty="0" err="1">
                <a:cs typeface="Optima"/>
              </a:rPr>
              <a:t>correlator</a:t>
            </a:r>
            <a:r>
              <a:rPr lang="en-US" sz="2400" dirty="0">
                <a:cs typeface="Optima"/>
              </a:rPr>
              <a:t>” (signal combiner) with 134 million processors capable of performing 17 quadrillion operations per second </a:t>
            </a:r>
            <a:r>
              <a:rPr lang="en-US" sz="2400" dirty="0">
                <a:latin typeface="Wingdings"/>
                <a:ea typeface="Wingdings"/>
                <a:cs typeface="Wingdings"/>
                <a:sym typeface="Wingdings"/>
              </a:rPr>
              <a:t></a:t>
            </a:r>
            <a:r>
              <a:rPr lang="en-US" sz="2400" dirty="0">
                <a:cs typeface="Optima"/>
              </a:rPr>
              <a:t> produces “visibilities”</a:t>
            </a:r>
          </a:p>
        </p:txBody>
      </p:sp>
      <p:sp>
        <p:nvSpPr>
          <p:cNvPr id="19" name="TextBox 18"/>
          <p:cNvSpPr txBox="1"/>
          <p:nvPr/>
        </p:nvSpPr>
        <p:spPr>
          <a:xfrm>
            <a:off x="5181600" y="4417263"/>
            <a:ext cx="3962400" cy="369324"/>
          </a:xfrm>
          <a:prstGeom prst="rect">
            <a:avLst/>
          </a:prstGeom>
          <a:noFill/>
        </p:spPr>
        <p:txBody>
          <a:bodyPr wrap="square" lIns="91430" tIns="45716" rIns="91430" bIns="45716" rtlCol="0">
            <a:spAutoFit/>
          </a:bodyPr>
          <a:lstStyle/>
          <a:p>
            <a:pPr algn="r"/>
            <a:r>
              <a:rPr lang="en-US" dirty="0" err="1">
                <a:solidFill>
                  <a:srgbClr val="000000"/>
                </a:solidFill>
              </a:rPr>
              <a:t>Correlator</a:t>
            </a:r>
            <a:r>
              <a:rPr lang="en-US" dirty="0">
                <a:solidFill>
                  <a:srgbClr val="000000"/>
                </a:solidFill>
              </a:rPr>
              <a:t> Exterior (ALMA)</a:t>
            </a:r>
          </a:p>
        </p:txBody>
      </p:sp>
      <p:sp>
        <p:nvSpPr>
          <p:cNvPr id="20" name="TextBox 19"/>
          <p:cNvSpPr txBox="1"/>
          <p:nvPr/>
        </p:nvSpPr>
        <p:spPr>
          <a:xfrm>
            <a:off x="0" y="4417262"/>
            <a:ext cx="3962400" cy="369324"/>
          </a:xfrm>
          <a:prstGeom prst="rect">
            <a:avLst/>
          </a:prstGeom>
          <a:noFill/>
        </p:spPr>
        <p:txBody>
          <a:bodyPr wrap="square" lIns="91430" tIns="45716" rIns="91430" bIns="45716" rtlCol="0">
            <a:spAutoFit/>
          </a:bodyPr>
          <a:lstStyle/>
          <a:p>
            <a:r>
              <a:rPr lang="en-US" dirty="0">
                <a:solidFill>
                  <a:srgbClr val="000000"/>
                </a:solidFill>
              </a:rPr>
              <a:t>Digital Filter Circuit Boards (ALMA)</a:t>
            </a:r>
          </a:p>
        </p:txBody>
      </p:sp>
    </p:spTree>
    <p:extLst>
      <p:ext uri="{BB962C8B-B14F-4D97-AF65-F5344CB8AC3E}">
        <p14:creationId xmlns:p14="http://schemas.microsoft.com/office/powerpoint/2010/main" val="42817726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Correlators</a:t>
            </a:r>
            <a:r>
              <a:rPr lang="en-US" dirty="0"/>
              <a:t>: the 64-input </a:t>
            </a:r>
            <a:r>
              <a:rPr lang="en-US" dirty="0" err="1"/>
              <a:t>Correlator</a:t>
            </a:r>
            <a:endParaRPr lang="en-US" dirty="0"/>
          </a:p>
        </p:txBody>
      </p:sp>
      <p:sp>
        <p:nvSpPr>
          <p:cNvPr id="11" name="Slide Number Placeholder 10"/>
          <p:cNvSpPr>
            <a:spLocks noGrp="1"/>
          </p:cNvSpPr>
          <p:nvPr>
            <p:ph type="sldNum" sz="quarter" idx="4"/>
          </p:nvPr>
        </p:nvSpPr>
        <p:spPr/>
        <p:txBody>
          <a:bodyPr/>
          <a:lstStyle/>
          <a:p>
            <a:fld id="{EE130977-E003-4530-AE2B-3769B03D859D}" type="slidenum">
              <a:rPr lang="en-CA" smtClean="0"/>
              <a:pPr/>
              <a:t>34</a:t>
            </a:fld>
            <a:endParaRPr lang="en-CA" dirty="0"/>
          </a:p>
        </p:txBody>
      </p:sp>
      <p:sp>
        <p:nvSpPr>
          <p:cNvPr id="12" name="Footer Placeholder 11"/>
          <p:cNvSpPr>
            <a:spLocks noGrp="1"/>
          </p:cNvSpPr>
          <p:nvPr>
            <p:ph type="ftr" sz="quarter" idx="3"/>
          </p:nvPr>
        </p:nvSpPr>
        <p:spPr>
          <a:xfrm>
            <a:off x="2958999" y="6501490"/>
            <a:ext cx="3390819" cy="365125"/>
          </a:xfrm>
        </p:spPr>
        <p:txBody>
          <a:bodyPr/>
          <a:lstStyle/>
          <a:p>
            <a:r>
              <a:rPr lang="en-US" dirty="0"/>
              <a:t>What is ALMA?</a:t>
            </a:r>
          </a:p>
        </p:txBody>
      </p:sp>
      <p:pic>
        <p:nvPicPr>
          <p:cNvPr id="3" name="Picture 2" descr="corr.setups.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62100"/>
            <a:ext cx="5407742" cy="4445000"/>
          </a:xfrm>
          <a:prstGeom prst="rect">
            <a:avLst/>
          </a:prstGeom>
        </p:spPr>
      </p:pic>
      <p:sp>
        <p:nvSpPr>
          <p:cNvPr id="13" name="Content Placeholder 2"/>
          <p:cNvSpPr txBox="1">
            <a:spLocks/>
          </p:cNvSpPr>
          <p:nvPr/>
        </p:nvSpPr>
        <p:spPr>
          <a:xfrm>
            <a:off x="5575300" y="1409700"/>
            <a:ext cx="3492500" cy="4838700"/>
          </a:xfrm>
          <a:prstGeom prst="rect">
            <a:avLst/>
          </a:prstGeom>
        </p:spPr>
        <p:txBody>
          <a:bodyPr vert="horz" lIns="91440" tIns="45720" rIns="91440" bIns="45720" rtlCol="0">
            <a:normAutofit fontScale="92500" lnSpcReduction="20000"/>
          </a:bodyPr>
          <a:lstStyle>
            <a:lvl1pPr marL="227013" indent="-227013" algn="l" defTabSz="914400" rtl="0" eaLnBrk="1" latinLnBrk="0" hangingPunct="1">
              <a:spcBef>
                <a:spcPts val="600"/>
              </a:spcBef>
              <a:buFont typeface="Arial" pitchFamily="34" charset="0"/>
              <a:buChar char="•"/>
              <a:defRPr sz="2400" kern="1200">
                <a:solidFill>
                  <a:schemeClr val="tx1"/>
                </a:solidFill>
                <a:latin typeface="Arial" pitchFamily="34" charset="0"/>
                <a:ea typeface="+mn-ea"/>
                <a:cs typeface="Arial" pitchFamily="34" charset="0"/>
              </a:defRPr>
            </a:lvl1pPr>
            <a:lvl2pPr marL="461963" indent="-23495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2pPr>
            <a:lvl3pPr marL="687388" indent="-225425"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914400"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1141413"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a:buChar char="•"/>
            </a:pPr>
            <a:r>
              <a:rPr lang="en-US" sz="2000" dirty="0"/>
              <a:t>Up to 4 </a:t>
            </a:r>
            <a:r>
              <a:rPr lang="en-US" sz="2000" i="1" dirty="0"/>
              <a:t>basebands</a:t>
            </a:r>
            <a:r>
              <a:rPr lang="en-US" sz="2000" dirty="0"/>
              <a:t> can be placed with a given receiver band (with restrictions)</a:t>
            </a:r>
          </a:p>
          <a:p>
            <a:pPr marL="0" indent="0">
              <a:buNone/>
            </a:pPr>
            <a:endParaRPr lang="en-US" sz="2000" dirty="0"/>
          </a:p>
          <a:p>
            <a:pPr>
              <a:buFont typeface="Arial"/>
              <a:buChar char="•"/>
            </a:pPr>
            <a:r>
              <a:rPr lang="en-US" sz="2000" b="1" dirty="0"/>
              <a:t>Time Division Mode</a:t>
            </a:r>
            <a:r>
              <a:rPr lang="en-US" sz="2000" dirty="0"/>
              <a:t> (TDM): low spectral resolution (continuum) data at a low data rate; fast operations;  ~1.875 GHz per baseband</a:t>
            </a:r>
          </a:p>
          <a:p>
            <a:pPr marL="0" indent="0">
              <a:buNone/>
            </a:pPr>
            <a:endParaRPr lang="en-US" sz="2000" dirty="0"/>
          </a:p>
          <a:p>
            <a:pPr>
              <a:buFont typeface="Arial"/>
              <a:buChar char="•"/>
            </a:pPr>
            <a:r>
              <a:rPr lang="en-US" sz="2000" b="1" dirty="0"/>
              <a:t>Frequency Division Mode </a:t>
            </a:r>
            <a:r>
              <a:rPr lang="en-US" sz="2000" dirty="0"/>
              <a:t>(FDM): higher spectral resolutions (lines); higher data rates; smaller band widths per baseband; 1, 2, or 4 </a:t>
            </a:r>
            <a:r>
              <a:rPr lang="en-US" sz="2000" i="1" dirty="0"/>
              <a:t>spectral windows </a:t>
            </a:r>
            <a:r>
              <a:rPr lang="en-US" sz="2000" dirty="0"/>
              <a:t>per baseband possible</a:t>
            </a:r>
          </a:p>
        </p:txBody>
      </p:sp>
      <p:cxnSp>
        <p:nvCxnSpPr>
          <p:cNvPr id="5" name="Straight Connector 4"/>
          <p:cNvCxnSpPr/>
          <p:nvPr/>
        </p:nvCxnSpPr>
        <p:spPr>
          <a:xfrm>
            <a:off x="1841500" y="5740400"/>
            <a:ext cx="508000" cy="0"/>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14" name="Rectangle 11"/>
          <p:cNvSpPr>
            <a:spLocks noChangeArrowheads="1"/>
          </p:cNvSpPr>
          <p:nvPr/>
        </p:nvSpPr>
        <p:spPr bwMode="auto">
          <a:xfrm>
            <a:off x="1344581" y="5743575"/>
            <a:ext cx="1481921" cy="523220"/>
          </a:xfrm>
          <a:prstGeom prst="rect">
            <a:avLst/>
          </a:prstGeom>
          <a:noFill/>
          <a:ln w="9525">
            <a:noFill/>
            <a:miter lim="800000"/>
            <a:headEnd/>
            <a:tailEnd/>
          </a:ln>
          <a:effectLst/>
        </p:spPr>
        <p:txBody>
          <a:bodyPr wrap="none">
            <a:spAutoFit/>
          </a:bodyPr>
          <a:lstStyle/>
          <a:p>
            <a:pPr algn="ctr"/>
            <a:r>
              <a:rPr lang="en-US" sz="1400" dirty="0"/>
              <a:t>1875</a:t>
            </a:r>
          </a:p>
          <a:p>
            <a:pPr algn="ctr"/>
            <a:r>
              <a:rPr lang="en-US" sz="1400" dirty="0"/>
              <a:t> (due to filtering)</a:t>
            </a:r>
            <a:endParaRPr lang="en-US" sz="1400" dirty="0">
              <a:effectLst>
                <a:outerShdw blurRad="38100" dist="38100" dir="2700000" algn="tl">
                  <a:srgbClr val="FFFFFF"/>
                </a:outerShdw>
              </a:effectLst>
            </a:endParaRPr>
          </a:p>
        </p:txBody>
      </p:sp>
      <p:sp>
        <p:nvSpPr>
          <p:cNvPr id="15" name="Rectangle 11"/>
          <p:cNvSpPr>
            <a:spLocks noChangeArrowheads="1"/>
          </p:cNvSpPr>
          <p:nvPr/>
        </p:nvSpPr>
        <p:spPr bwMode="auto">
          <a:xfrm>
            <a:off x="1342704" y="1247775"/>
            <a:ext cx="2958888" cy="307777"/>
          </a:xfrm>
          <a:prstGeom prst="rect">
            <a:avLst/>
          </a:prstGeom>
          <a:noFill/>
          <a:ln w="9525">
            <a:noFill/>
            <a:miter lim="800000"/>
            <a:headEnd/>
            <a:tailEnd/>
          </a:ln>
          <a:effectLst/>
        </p:spPr>
        <p:txBody>
          <a:bodyPr wrap="none">
            <a:spAutoFit/>
          </a:bodyPr>
          <a:lstStyle/>
          <a:p>
            <a:pPr algn="ctr"/>
            <a:r>
              <a:rPr lang="en-US" sz="1400" dirty="0"/>
              <a:t>ALMA Baseband Options (Cycle 5)</a:t>
            </a:r>
            <a:endParaRPr lang="en-US" sz="1400" dirty="0">
              <a:effectLst>
                <a:outerShdw blurRad="38100" dist="38100" dir="2700000" algn="tl">
                  <a:srgbClr val="FFFFFF"/>
                </a:outerShdw>
              </a:effectLst>
            </a:endParaRPr>
          </a:p>
        </p:txBody>
      </p:sp>
    </p:spTree>
    <p:extLst>
      <p:ext uri="{BB962C8B-B14F-4D97-AF65-F5344CB8AC3E}">
        <p14:creationId xmlns:p14="http://schemas.microsoft.com/office/powerpoint/2010/main" val="20787368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Correlators</a:t>
            </a:r>
            <a:r>
              <a:rPr lang="en-US" dirty="0"/>
              <a:t>: the 64-input </a:t>
            </a:r>
            <a:r>
              <a:rPr lang="en-US" dirty="0" err="1"/>
              <a:t>Correlator</a:t>
            </a:r>
            <a:endParaRPr lang="en-US" dirty="0"/>
          </a:p>
        </p:txBody>
      </p:sp>
      <p:sp>
        <p:nvSpPr>
          <p:cNvPr id="11" name="Slide Number Placeholder 10"/>
          <p:cNvSpPr>
            <a:spLocks noGrp="1"/>
          </p:cNvSpPr>
          <p:nvPr>
            <p:ph type="sldNum" sz="quarter" idx="4"/>
          </p:nvPr>
        </p:nvSpPr>
        <p:spPr/>
        <p:txBody>
          <a:bodyPr/>
          <a:lstStyle/>
          <a:p>
            <a:fld id="{EE130977-E003-4530-AE2B-3769B03D859D}" type="slidenum">
              <a:rPr lang="en-CA" smtClean="0"/>
              <a:pPr/>
              <a:t>35</a:t>
            </a:fld>
            <a:endParaRPr lang="en-CA" dirty="0"/>
          </a:p>
        </p:txBody>
      </p:sp>
      <p:sp>
        <p:nvSpPr>
          <p:cNvPr id="12" name="Footer Placeholder 11"/>
          <p:cNvSpPr>
            <a:spLocks noGrp="1"/>
          </p:cNvSpPr>
          <p:nvPr>
            <p:ph type="ftr" sz="quarter" idx="3"/>
          </p:nvPr>
        </p:nvSpPr>
        <p:spPr>
          <a:xfrm>
            <a:off x="2958999" y="6501490"/>
            <a:ext cx="3390819" cy="365125"/>
          </a:xfrm>
        </p:spPr>
        <p:txBody>
          <a:bodyPr/>
          <a:lstStyle/>
          <a:p>
            <a:r>
              <a:rPr lang="en-US" dirty="0"/>
              <a:t>What is ALMA?</a:t>
            </a:r>
          </a:p>
        </p:txBody>
      </p:sp>
      <p:pic>
        <p:nvPicPr>
          <p:cNvPr id="3" name="Picture 2" descr="corr.setups.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62100"/>
            <a:ext cx="5407742" cy="4445000"/>
          </a:xfrm>
          <a:prstGeom prst="rect">
            <a:avLst/>
          </a:prstGeom>
        </p:spPr>
      </p:pic>
      <p:sp>
        <p:nvSpPr>
          <p:cNvPr id="13" name="Content Placeholder 2"/>
          <p:cNvSpPr txBox="1">
            <a:spLocks/>
          </p:cNvSpPr>
          <p:nvPr/>
        </p:nvSpPr>
        <p:spPr>
          <a:xfrm>
            <a:off x="5626100" y="1612900"/>
            <a:ext cx="3492500" cy="4470400"/>
          </a:xfrm>
          <a:prstGeom prst="rect">
            <a:avLst/>
          </a:prstGeom>
        </p:spPr>
        <p:txBody>
          <a:bodyPr vert="horz" lIns="91440" tIns="45720" rIns="91440" bIns="45720" rtlCol="0">
            <a:normAutofit/>
          </a:bodyPr>
          <a:lstStyle>
            <a:lvl1pPr marL="227013" indent="-227013" algn="l" defTabSz="914400" rtl="0" eaLnBrk="1" latinLnBrk="0" hangingPunct="1">
              <a:spcBef>
                <a:spcPts val="600"/>
              </a:spcBef>
              <a:buFont typeface="Arial" pitchFamily="34" charset="0"/>
              <a:buChar char="•"/>
              <a:defRPr sz="2400" kern="1200">
                <a:solidFill>
                  <a:schemeClr val="tx1"/>
                </a:solidFill>
                <a:latin typeface="Arial" pitchFamily="34" charset="0"/>
                <a:ea typeface="+mn-ea"/>
                <a:cs typeface="Arial" pitchFamily="34" charset="0"/>
              </a:defRPr>
            </a:lvl1pPr>
            <a:lvl2pPr marL="461963" indent="-23495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2pPr>
            <a:lvl3pPr marL="687388" indent="-225425"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914400"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1141413"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a:buChar char="•"/>
            </a:pPr>
            <a:r>
              <a:rPr lang="en-US" sz="2000" dirty="0"/>
              <a:t>Actual spectral resolution is </a:t>
            </a:r>
            <a:r>
              <a:rPr lang="en-US" sz="2000" b="1" dirty="0"/>
              <a:t>2× channel spacing </a:t>
            </a:r>
            <a:r>
              <a:rPr lang="en-US" sz="2000" dirty="0"/>
              <a:t>due to the </a:t>
            </a:r>
            <a:r>
              <a:rPr lang="en-US" sz="2000" dirty="0" err="1"/>
              <a:t>correlator</a:t>
            </a:r>
            <a:r>
              <a:rPr lang="en-US" sz="2000" dirty="0"/>
              <a:t> performing </a:t>
            </a:r>
            <a:r>
              <a:rPr lang="en-US" sz="2000" dirty="0" err="1"/>
              <a:t>Hanning</a:t>
            </a:r>
            <a:r>
              <a:rPr lang="en-US" sz="2000" dirty="0"/>
              <a:t> smoothing on the data</a:t>
            </a:r>
          </a:p>
          <a:p>
            <a:pPr>
              <a:buFont typeface="Arial"/>
              <a:buChar char="•"/>
            </a:pPr>
            <a:r>
              <a:rPr lang="en-US" sz="2000" dirty="0"/>
              <a:t>Single </a:t>
            </a:r>
            <a:r>
              <a:rPr lang="en-US" sz="2000" dirty="0" err="1"/>
              <a:t>pol’n</a:t>
            </a:r>
            <a:r>
              <a:rPr lang="en-US" sz="2000" dirty="0"/>
              <a:t> modes also available, yield double the channel number and half the channel spacing</a:t>
            </a:r>
          </a:p>
          <a:p>
            <a:pPr>
              <a:buFont typeface="Arial"/>
              <a:buChar char="•"/>
            </a:pPr>
            <a:r>
              <a:rPr lang="en-US" sz="2000" dirty="0"/>
              <a:t>4 x “2 GHz” basebands =  8 GHz dual-pol band width</a:t>
            </a:r>
          </a:p>
          <a:p>
            <a:pPr>
              <a:buFont typeface="Arial"/>
              <a:buChar char="•"/>
            </a:pPr>
            <a:r>
              <a:rPr lang="en-US" sz="2000" dirty="0"/>
              <a:t>More baseband options to be commissioned later</a:t>
            </a:r>
          </a:p>
        </p:txBody>
      </p:sp>
      <p:cxnSp>
        <p:nvCxnSpPr>
          <p:cNvPr id="5" name="Straight Connector 4"/>
          <p:cNvCxnSpPr/>
          <p:nvPr/>
        </p:nvCxnSpPr>
        <p:spPr>
          <a:xfrm>
            <a:off x="1841500" y="5740400"/>
            <a:ext cx="508000" cy="0"/>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14" name="Rectangle 11"/>
          <p:cNvSpPr>
            <a:spLocks noChangeArrowheads="1"/>
          </p:cNvSpPr>
          <p:nvPr/>
        </p:nvSpPr>
        <p:spPr bwMode="auto">
          <a:xfrm>
            <a:off x="1344581" y="5743575"/>
            <a:ext cx="1481921" cy="523220"/>
          </a:xfrm>
          <a:prstGeom prst="rect">
            <a:avLst/>
          </a:prstGeom>
          <a:noFill/>
          <a:ln w="9525">
            <a:noFill/>
            <a:miter lim="800000"/>
            <a:headEnd/>
            <a:tailEnd/>
          </a:ln>
          <a:effectLst/>
        </p:spPr>
        <p:txBody>
          <a:bodyPr wrap="none">
            <a:spAutoFit/>
          </a:bodyPr>
          <a:lstStyle/>
          <a:p>
            <a:pPr algn="ctr"/>
            <a:r>
              <a:rPr lang="en-US" sz="1400" dirty="0"/>
              <a:t>1875</a:t>
            </a:r>
          </a:p>
          <a:p>
            <a:pPr algn="ctr"/>
            <a:r>
              <a:rPr lang="en-US" sz="1400" dirty="0"/>
              <a:t> (due to filtering)</a:t>
            </a:r>
            <a:endParaRPr lang="en-US" sz="1400" dirty="0">
              <a:effectLst>
                <a:outerShdw blurRad="38100" dist="38100" dir="2700000" algn="tl">
                  <a:srgbClr val="FFFFFF"/>
                </a:outerShdw>
              </a:effectLst>
            </a:endParaRPr>
          </a:p>
        </p:txBody>
      </p:sp>
      <p:sp>
        <p:nvSpPr>
          <p:cNvPr id="15" name="Rectangle 11"/>
          <p:cNvSpPr>
            <a:spLocks noChangeArrowheads="1"/>
          </p:cNvSpPr>
          <p:nvPr/>
        </p:nvSpPr>
        <p:spPr bwMode="auto">
          <a:xfrm>
            <a:off x="1342704" y="1247775"/>
            <a:ext cx="2958888" cy="307777"/>
          </a:xfrm>
          <a:prstGeom prst="rect">
            <a:avLst/>
          </a:prstGeom>
          <a:noFill/>
          <a:ln w="9525">
            <a:noFill/>
            <a:miter lim="800000"/>
            <a:headEnd/>
            <a:tailEnd/>
          </a:ln>
          <a:effectLst/>
        </p:spPr>
        <p:txBody>
          <a:bodyPr wrap="none">
            <a:spAutoFit/>
          </a:bodyPr>
          <a:lstStyle/>
          <a:p>
            <a:pPr algn="ctr"/>
            <a:r>
              <a:rPr lang="en-US" sz="1400" dirty="0"/>
              <a:t>ALMA Baseband Options (Cycle 5)</a:t>
            </a:r>
            <a:endParaRPr lang="en-US" sz="1400" dirty="0">
              <a:effectLst>
                <a:outerShdw blurRad="38100" dist="38100" dir="2700000" algn="tl">
                  <a:srgbClr val="FFFFFF"/>
                </a:outerShdw>
              </a:effectLst>
            </a:endParaRPr>
          </a:p>
        </p:txBody>
      </p:sp>
    </p:spTree>
    <p:extLst>
      <p:ext uri="{BB962C8B-B14F-4D97-AF65-F5344CB8AC3E}">
        <p14:creationId xmlns:p14="http://schemas.microsoft.com/office/powerpoint/2010/main" val="12560831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Shape 803"/>
          <p:cNvSpPr txBox="1">
            <a:spLocks noGrp="1"/>
          </p:cNvSpPr>
          <p:nvPr>
            <p:ph type="sldNum" idx="12"/>
          </p:nvPr>
        </p:nvSpPr>
        <p:spPr>
          <a:xfrm>
            <a:off x="7315200" y="5624514"/>
            <a:ext cx="342900" cy="273844"/>
          </a:xfrm>
          <a:prstGeom prst="rect">
            <a:avLst/>
          </a:prstGeom>
          <a:noFill/>
          <a:ln>
            <a:noFill/>
          </a:ln>
        </p:spPr>
        <p:txBody>
          <a:bodyPr vert="horz" lIns="68569" tIns="34275" rIns="68569" bIns="34275" rtlCol="0" anchor="ctr" anchorCtr="0">
            <a:noAutofit/>
          </a:bodyPr>
          <a:lstStyle/>
          <a:p>
            <a:pPr>
              <a:buSzPct val="25000"/>
            </a:pPr>
            <a:fld id="{00000000-1234-1234-1234-123412341234}" type="slidenum">
              <a:rPr lang="en-US">
                <a:solidFill>
                  <a:srgbClr val="000099"/>
                </a:solidFill>
                <a:latin typeface="Cabin"/>
                <a:ea typeface="Cabin"/>
                <a:cs typeface="Cabin"/>
                <a:sym typeface="Cabin"/>
              </a:rPr>
              <a:pPr>
                <a:buSzPct val="25000"/>
              </a:pPr>
              <a:t>36</a:t>
            </a:fld>
            <a:endParaRPr lang="en-US">
              <a:solidFill>
                <a:srgbClr val="000099"/>
              </a:solidFill>
              <a:latin typeface="Cabin"/>
              <a:ea typeface="Cabin"/>
              <a:cs typeface="Cabin"/>
              <a:sym typeface="Cabin"/>
            </a:endParaRPr>
          </a:p>
        </p:txBody>
      </p:sp>
      <p:pic>
        <p:nvPicPr>
          <p:cNvPr id="804" name="Shape 804"/>
          <p:cNvPicPr preferRelativeResize="0"/>
          <p:nvPr/>
        </p:nvPicPr>
        <p:blipFill rotWithShape="1">
          <a:blip r:embed="rId3">
            <a:alphaModFix/>
          </a:blip>
          <a:srcRect/>
          <a:stretch/>
        </p:blipFill>
        <p:spPr>
          <a:xfrm>
            <a:off x="1257505" y="857250"/>
            <a:ext cx="6600620" cy="5100479"/>
          </a:xfrm>
          <a:prstGeom prst="rect">
            <a:avLst/>
          </a:prstGeom>
          <a:noFill/>
          <a:ln>
            <a:noFill/>
          </a:ln>
        </p:spPr>
      </p:pic>
      <p:sp>
        <p:nvSpPr>
          <p:cNvPr id="805" name="Shape 805"/>
          <p:cNvSpPr txBox="1"/>
          <p:nvPr/>
        </p:nvSpPr>
        <p:spPr>
          <a:xfrm>
            <a:off x="5551885" y="1063229"/>
            <a:ext cx="2306240" cy="992579"/>
          </a:xfrm>
          <a:prstGeom prst="rect">
            <a:avLst/>
          </a:prstGeom>
          <a:noFill/>
          <a:ln>
            <a:noFill/>
          </a:ln>
        </p:spPr>
        <p:txBody>
          <a:bodyPr lIns="68569" tIns="34275" rIns="68569" bIns="34275" anchor="t" anchorCtr="0">
            <a:noAutofit/>
          </a:bodyPr>
          <a:lstStyle/>
          <a:p>
            <a:pPr>
              <a:buSzPct val="25000"/>
            </a:pPr>
            <a:r>
              <a:rPr lang="en-US" sz="1500">
                <a:solidFill>
                  <a:srgbClr val="800000"/>
                </a:solidFill>
                <a:latin typeface="Times New Roman"/>
                <a:ea typeface="Times New Roman"/>
                <a:cs typeface="Times New Roman"/>
                <a:sym typeface="Times New Roman"/>
              </a:rPr>
              <a:t>Output of interferometric observation is in the form of a “cube” of data – the third dimension is frequency.</a:t>
            </a:r>
          </a:p>
        </p:txBody>
      </p:sp>
    </p:spTree>
    <p:extLst>
      <p:ext uri="{BB962C8B-B14F-4D97-AF65-F5344CB8AC3E}">
        <p14:creationId xmlns:p14="http://schemas.microsoft.com/office/powerpoint/2010/main" val="916161978"/>
      </p:ext>
    </p:extLst>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Correlators</a:t>
            </a:r>
            <a:r>
              <a:rPr lang="en-US" dirty="0"/>
              <a:t>: the ACA </a:t>
            </a:r>
            <a:r>
              <a:rPr lang="en-US" dirty="0" err="1"/>
              <a:t>Correlator</a:t>
            </a:r>
            <a:endParaRPr lang="en-US" dirty="0"/>
          </a:p>
        </p:txBody>
      </p:sp>
      <p:sp>
        <p:nvSpPr>
          <p:cNvPr id="11" name="Slide Number Placeholder 10"/>
          <p:cNvSpPr>
            <a:spLocks noGrp="1"/>
          </p:cNvSpPr>
          <p:nvPr>
            <p:ph type="sldNum" sz="quarter" idx="4"/>
          </p:nvPr>
        </p:nvSpPr>
        <p:spPr/>
        <p:txBody>
          <a:bodyPr/>
          <a:lstStyle/>
          <a:p>
            <a:fld id="{EE130977-E003-4530-AE2B-3769B03D859D}" type="slidenum">
              <a:rPr lang="en-CA" smtClean="0"/>
              <a:pPr/>
              <a:t>37</a:t>
            </a:fld>
            <a:endParaRPr lang="en-CA" dirty="0"/>
          </a:p>
        </p:txBody>
      </p:sp>
      <p:sp>
        <p:nvSpPr>
          <p:cNvPr id="12" name="Footer Placeholder 11"/>
          <p:cNvSpPr>
            <a:spLocks noGrp="1"/>
          </p:cNvSpPr>
          <p:nvPr>
            <p:ph type="ftr" sz="quarter" idx="3"/>
          </p:nvPr>
        </p:nvSpPr>
        <p:spPr>
          <a:xfrm>
            <a:off x="2958999" y="6501490"/>
            <a:ext cx="3390819" cy="365125"/>
          </a:xfrm>
        </p:spPr>
        <p:txBody>
          <a:bodyPr/>
          <a:lstStyle/>
          <a:p>
            <a:r>
              <a:rPr lang="en-US" dirty="0"/>
              <a:t>What is ALMA?</a:t>
            </a:r>
          </a:p>
        </p:txBody>
      </p:sp>
      <p:sp>
        <p:nvSpPr>
          <p:cNvPr id="13" name="Content Placeholder 2"/>
          <p:cNvSpPr txBox="1">
            <a:spLocks/>
          </p:cNvSpPr>
          <p:nvPr/>
        </p:nvSpPr>
        <p:spPr>
          <a:xfrm>
            <a:off x="139700" y="1803400"/>
            <a:ext cx="3708400" cy="4165600"/>
          </a:xfrm>
          <a:prstGeom prst="rect">
            <a:avLst/>
          </a:prstGeom>
        </p:spPr>
        <p:txBody>
          <a:bodyPr vert="horz" lIns="91440" tIns="45720" rIns="91440" bIns="45720" rtlCol="0">
            <a:normAutofit/>
          </a:bodyPr>
          <a:lstStyle>
            <a:lvl1pPr marL="227013" indent="-227013" algn="l" defTabSz="914400" rtl="0" eaLnBrk="1" latinLnBrk="0" hangingPunct="1">
              <a:spcBef>
                <a:spcPts val="600"/>
              </a:spcBef>
              <a:buFont typeface="Arial" pitchFamily="34" charset="0"/>
              <a:buChar char="•"/>
              <a:defRPr sz="2400" kern="1200">
                <a:solidFill>
                  <a:schemeClr val="tx1"/>
                </a:solidFill>
                <a:latin typeface="Arial" pitchFamily="34" charset="0"/>
                <a:ea typeface="+mn-ea"/>
                <a:cs typeface="Arial" pitchFamily="34" charset="0"/>
              </a:defRPr>
            </a:lvl1pPr>
            <a:lvl2pPr marL="461963" indent="-23495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2pPr>
            <a:lvl3pPr marL="687388" indent="-225425"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914400"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1141413"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a:buChar char="•"/>
            </a:pPr>
            <a:r>
              <a:rPr lang="en-US" sz="2000" dirty="0"/>
              <a:t>The ACA (and TPA) have an separate </a:t>
            </a:r>
            <a:r>
              <a:rPr lang="en-US" sz="2000" dirty="0" err="1"/>
              <a:t>correlator</a:t>
            </a:r>
            <a:r>
              <a:rPr lang="en-US" sz="2000" dirty="0"/>
              <a:t> that can have up to 16 inputs</a:t>
            </a:r>
          </a:p>
          <a:p>
            <a:pPr>
              <a:buFont typeface="Arial"/>
              <a:buChar char="•"/>
            </a:pPr>
            <a:r>
              <a:rPr lang="en-US" sz="2000" dirty="0"/>
              <a:t>Can run simultaneously with the 12-m Array + 64-input </a:t>
            </a:r>
            <a:r>
              <a:rPr lang="en-US" sz="2000" dirty="0" err="1"/>
              <a:t>correlator</a:t>
            </a:r>
            <a:endParaRPr lang="en-US" sz="2000" dirty="0"/>
          </a:p>
          <a:p>
            <a:pPr>
              <a:buFont typeface="Arial"/>
              <a:buChar char="•"/>
            </a:pPr>
            <a:r>
              <a:rPr lang="en-US" sz="2000" dirty="0"/>
              <a:t>An “FX” design, different architecture from 64-input </a:t>
            </a:r>
            <a:r>
              <a:rPr lang="en-US" sz="2000" dirty="0" err="1"/>
              <a:t>correlator</a:t>
            </a:r>
            <a:endParaRPr lang="en-US" sz="2000" dirty="0"/>
          </a:p>
          <a:p>
            <a:pPr>
              <a:buFont typeface="Arial"/>
              <a:buChar char="•"/>
            </a:pPr>
            <a:r>
              <a:rPr lang="en-US" sz="2000" dirty="0"/>
              <a:t>Same baseband modes and spectral window options as 64-input </a:t>
            </a:r>
            <a:r>
              <a:rPr lang="en-US" sz="2000" dirty="0" err="1"/>
              <a:t>correlator</a:t>
            </a:r>
            <a:endParaRPr lang="en-US" sz="2000" dirty="0"/>
          </a:p>
          <a:p>
            <a:pPr>
              <a:buFont typeface="Arial"/>
              <a:buChar char="•"/>
            </a:pPr>
            <a:endParaRPr lang="en-US" sz="2000" dirty="0"/>
          </a:p>
        </p:txBody>
      </p:sp>
      <p:pic>
        <p:nvPicPr>
          <p:cNvPr id="4" name="Picture 3" descr="aca.corr.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1600" y="1308100"/>
            <a:ext cx="5017063" cy="5041900"/>
          </a:xfrm>
          <a:prstGeom prst="rect">
            <a:avLst/>
          </a:prstGeom>
          <a:ln>
            <a:solidFill>
              <a:schemeClr val="tx1"/>
            </a:solidFill>
          </a:ln>
        </p:spPr>
      </p:pic>
      <p:sp>
        <p:nvSpPr>
          <p:cNvPr id="16" name="TextBox 15"/>
          <p:cNvSpPr txBox="1"/>
          <p:nvPr/>
        </p:nvSpPr>
        <p:spPr>
          <a:xfrm>
            <a:off x="4940300" y="6017463"/>
            <a:ext cx="3962400" cy="369324"/>
          </a:xfrm>
          <a:prstGeom prst="rect">
            <a:avLst/>
          </a:prstGeom>
          <a:noFill/>
        </p:spPr>
        <p:txBody>
          <a:bodyPr wrap="square" lIns="91430" tIns="45716" rIns="91430" bIns="45716" rtlCol="0">
            <a:spAutoFit/>
          </a:bodyPr>
          <a:lstStyle/>
          <a:p>
            <a:pPr algn="r"/>
            <a:r>
              <a:rPr lang="en-US" dirty="0">
                <a:solidFill>
                  <a:schemeClr val="bg1"/>
                </a:solidFill>
              </a:rPr>
              <a:t>Two quadrants of ACA </a:t>
            </a:r>
            <a:r>
              <a:rPr lang="en-US" dirty="0" err="1">
                <a:solidFill>
                  <a:schemeClr val="bg1"/>
                </a:solidFill>
              </a:rPr>
              <a:t>Correlator</a:t>
            </a:r>
            <a:endParaRPr lang="en-US" dirty="0">
              <a:solidFill>
                <a:schemeClr val="bg1"/>
              </a:solidFill>
            </a:endParaRPr>
          </a:p>
        </p:txBody>
      </p:sp>
      <p:sp>
        <p:nvSpPr>
          <p:cNvPr id="17" name="TextBox 16"/>
          <p:cNvSpPr txBox="1"/>
          <p:nvPr/>
        </p:nvSpPr>
        <p:spPr>
          <a:xfrm>
            <a:off x="7035800" y="1257300"/>
            <a:ext cx="1930400" cy="307768"/>
          </a:xfrm>
          <a:prstGeom prst="rect">
            <a:avLst/>
          </a:prstGeom>
          <a:noFill/>
        </p:spPr>
        <p:txBody>
          <a:bodyPr wrap="square" lIns="91430" tIns="45716" rIns="91430" bIns="45716" rtlCol="0">
            <a:spAutoFit/>
          </a:bodyPr>
          <a:lstStyle/>
          <a:p>
            <a:pPr algn="r"/>
            <a:r>
              <a:rPr lang="en-US" sz="1400" dirty="0"/>
              <a:t>c. ALMA/S. Okumura</a:t>
            </a:r>
          </a:p>
        </p:txBody>
      </p:sp>
    </p:spTree>
    <p:extLst>
      <p:ext uri="{BB962C8B-B14F-4D97-AF65-F5344CB8AC3E}">
        <p14:creationId xmlns:p14="http://schemas.microsoft.com/office/powerpoint/2010/main" val="14258472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457200" y="274638"/>
            <a:ext cx="8229600" cy="868362"/>
          </a:xfrm>
        </p:spPr>
        <p:txBody>
          <a:bodyPr/>
          <a:lstStyle/>
          <a:p>
            <a:r>
              <a:rPr lang="en-US" dirty="0"/>
              <a:t>Other ALMA Capabilities</a:t>
            </a:r>
          </a:p>
        </p:txBody>
      </p:sp>
      <p:sp>
        <p:nvSpPr>
          <p:cNvPr id="23" name="Footer Placeholder 11"/>
          <p:cNvSpPr txBox="1">
            <a:spLocks/>
          </p:cNvSpPr>
          <p:nvPr/>
        </p:nvSpPr>
        <p:spPr>
          <a:xfrm>
            <a:off x="2958999" y="6573759"/>
            <a:ext cx="3390819" cy="2403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00" dirty="0">
                <a:solidFill>
                  <a:schemeClr val="bg1"/>
                </a:solidFill>
              </a:rPr>
              <a:t>What is ALMA?</a:t>
            </a:r>
          </a:p>
        </p:txBody>
      </p:sp>
      <p:sp>
        <p:nvSpPr>
          <p:cNvPr id="25" name="Slide Number Placeholder 3"/>
          <p:cNvSpPr txBox="1">
            <a:spLocks/>
          </p:cNvSpPr>
          <p:nvPr/>
        </p:nvSpPr>
        <p:spPr>
          <a:xfrm>
            <a:off x="406399" y="6573759"/>
            <a:ext cx="1124857" cy="24036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580D42-4309-42CB-9101-536F0D1551A5}" type="slidenum">
              <a:rPr lang="en-US" sz="900" b="1" smtClean="0">
                <a:solidFill>
                  <a:schemeClr val="bg1"/>
                </a:solidFill>
              </a:rPr>
              <a:pPr/>
              <a:t>38</a:t>
            </a:fld>
            <a:endParaRPr lang="en-US" sz="900" b="1" dirty="0">
              <a:solidFill>
                <a:schemeClr val="bg1"/>
              </a:solidFill>
            </a:endParaRPr>
          </a:p>
        </p:txBody>
      </p:sp>
      <p:sp>
        <p:nvSpPr>
          <p:cNvPr id="12" name="Content Placeholder 2"/>
          <p:cNvSpPr txBox="1">
            <a:spLocks/>
          </p:cNvSpPr>
          <p:nvPr/>
        </p:nvSpPr>
        <p:spPr>
          <a:xfrm>
            <a:off x="279400" y="1491545"/>
            <a:ext cx="8496300" cy="4756855"/>
          </a:xfrm>
          <a:prstGeom prst="rect">
            <a:avLst/>
          </a:prstGeom>
        </p:spPr>
        <p:txBody>
          <a:bodyPr vert="horz" lIns="91440" tIns="45720" rIns="91440" bIns="45720" rtlCol="0">
            <a:normAutofit/>
          </a:bodyPr>
          <a:lstStyle>
            <a:lvl1pPr marL="227013" indent="-227013"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1pPr>
            <a:lvl2pPr marL="461963" indent="-23495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2pPr>
            <a:lvl3pPr marL="687388" indent="-225425"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914400"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1141413" indent="-227013"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t>Some of these are now offered, but note some are considered “non-standard” and access just 20% of the available time:</a:t>
            </a:r>
          </a:p>
          <a:p>
            <a:pPr marL="0" indent="0">
              <a:buNone/>
            </a:pPr>
            <a:endParaRPr lang="en-US" sz="2000" dirty="0"/>
          </a:p>
          <a:p>
            <a:pPr>
              <a:buFont typeface="Arial"/>
              <a:buChar char="•"/>
            </a:pPr>
            <a:r>
              <a:rPr lang="en-US" sz="2000" b="1" dirty="0"/>
              <a:t>High dynamic range imaging </a:t>
            </a:r>
          </a:p>
          <a:p>
            <a:pPr>
              <a:buFont typeface="Arial"/>
              <a:buChar char="•"/>
            </a:pPr>
            <a:r>
              <a:rPr lang="en-US" sz="2000" b="1" dirty="0"/>
              <a:t>Multi-band observations</a:t>
            </a:r>
          </a:p>
          <a:p>
            <a:pPr>
              <a:buFont typeface="Arial"/>
              <a:buChar char="•"/>
            </a:pPr>
            <a:r>
              <a:rPr lang="en-US" sz="2000" b="1" dirty="0"/>
              <a:t>Multiple spectral window observations</a:t>
            </a:r>
          </a:p>
          <a:p>
            <a:pPr>
              <a:buFont typeface="Arial"/>
              <a:buChar char="•"/>
            </a:pPr>
            <a:r>
              <a:rPr lang="en-US" sz="2000" b="1" dirty="0"/>
              <a:t>Polarization</a:t>
            </a:r>
          </a:p>
          <a:p>
            <a:pPr>
              <a:buFont typeface="Arial"/>
              <a:buChar char="•"/>
            </a:pPr>
            <a:r>
              <a:rPr lang="en-US" sz="2000" b="1" dirty="0"/>
              <a:t>TPA+ACA+12-m Array combination</a:t>
            </a:r>
          </a:p>
          <a:p>
            <a:pPr>
              <a:buFont typeface="Arial"/>
              <a:buChar char="•"/>
            </a:pPr>
            <a:endParaRPr lang="en-US" sz="2000" dirty="0"/>
          </a:p>
          <a:p>
            <a:pPr marL="0" indent="0">
              <a:buNone/>
            </a:pPr>
            <a:r>
              <a:rPr lang="en-US" sz="2000" dirty="0"/>
              <a:t>Capabilities are improving with time and continued effort!</a:t>
            </a:r>
          </a:p>
        </p:txBody>
      </p:sp>
    </p:spTree>
    <p:extLst>
      <p:ext uri="{BB962C8B-B14F-4D97-AF65-F5344CB8AC3E}">
        <p14:creationId xmlns:p14="http://schemas.microsoft.com/office/powerpoint/2010/main" val="3877096388"/>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p:cNvSpPr>
          <p:nvPr/>
        </p:nvSpPr>
        <p:spPr bwMode="auto">
          <a:xfrm>
            <a:off x="1381125" y="1390650"/>
            <a:ext cx="2266950" cy="533400"/>
          </a:xfrm>
          <a:prstGeom prst="rect">
            <a:avLst/>
          </a:prstGeom>
          <a:solidFill>
            <a:srgbClr val="FFFFFF"/>
          </a:solidFill>
          <a:ln w="9525">
            <a:noFill/>
            <a:round/>
            <a:headEnd/>
            <a:tailEnd/>
          </a:ln>
        </p:spPr>
        <p:txBody>
          <a:bodyPr lIns="0" tIns="0" rIns="0" bIns="0">
            <a:prstTxWarp prst="textNoShape">
              <a:avLst/>
            </a:prstTxWarp>
          </a:bodyPr>
          <a:lstStyle/>
          <a:p>
            <a:endParaRPr lang="en-US" sz="1350"/>
          </a:p>
        </p:txBody>
      </p:sp>
      <p:sp>
        <p:nvSpPr>
          <p:cNvPr id="3079" name="Rectangle 7"/>
          <p:cNvSpPr>
            <a:spLocks noGrp="1" noChangeArrowheads="1"/>
          </p:cNvSpPr>
          <p:nvPr>
            <p:ph type="title"/>
          </p:nvPr>
        </p:nvSpPr>
        <p:spPr bwMode="auto">
          <a:xfrm>
            <a:off x="1314450" y="710558"/>
            <a:ext cx="6515100" cy="74295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68580" tIns="34290" rIns="30479" bIns="34290" numCol="1" rtlCol="0" anchor="t" anchorCtr="0" compatLnSpc="1">
            <a:prstTxWarp prst="textNoShape">
              <a:avLst/>
            </a:prstTxWarp>
            <a:normAutofit/>
          </a:bodyPr>
          <a:lstStyle/>
          <a:p>
            <a:pPr marL="29766"/>
            <a:r>
              <a:rPr lang="en-US" sz="2250" dirty="0">
                <a:latin typeface="Gill Sans" charset="0"/>
                <a:ea typeface="ヒラギノ角ゴ ProN W6" charset="-128"/>
                <a:cs typeface="ヒラギノ角ゴ ProN W6" charset="-128"/>
                <a:sym typeface="Gill Sans" charset="0"/>
              </a:rPr>
              <a:t>The ALMA Proposal Preparation Process</a:t>
            </a:r>
          </a:p>
        </p:txBody>
      </p:sp>
      <p:sp>
        <p:nvSpPr>
          <p:cNvPr id="3080" name="Rectangle 8"/>
          <p:cNvSpPr>
            <a:spLocks noGrp="1" noChangeArrowheads="1"/>
          </p:cNvSpPr>
          <p:nvPr>
            <p:ph type="body" idx="1"/>
          </p:nvPr>
        </p:nvSpPr>
        <p:spPr bwMode="auto">
          <a:xfrm>
            <a:off x="1314451" y="1543050"/>
            <a:ext cx="6549628" cy="2286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68580" tIns="34290" rIns="30479" bIns="34290" numCol="1" rtlCol="0" anchor="t" anchorCtr="0" compatLnSpc="1">
            <a:prstTxWarp prst="textNoShape">
              <a:avLst/>
            </a:prstTxWarp>
            <a:normAutofit fontScale="92500" lnSpcReduction="10000"/>
          </a:bodyPr>
          <a:lstStyle/>
          <a:p>
            <a:pPr marL="29766" indent="0" algn="ctr">
              <a:spcBef>
                <a:spcPct val="0"/>
              </a:spcBef>
              <a:buNone/>
            </a:pPr>
            <a:r>
              <a:rPr lang="en-US" sz="1200" b="1" dirty="0">
                <a:solidFill>
                  <a:srgbClr val="000099"/>
                </a:solidFill>
                <a:latin typeface="Gill Sans MT"/>
                <a:ea typeface="Gill Sans Light" charset="0"/>
                <a:cs typeface="Gill Sans MT"/>
                <a:sym typeface="Gill Sans Light" charset="0"/>
              </a:rPr>
              <a:t>How to get started and what to expect</a:t>
            </a:r>
            <a:endParaRPr lang="en-US" sz="1200" b="1" dirty="0">
              <a:solidFill>
                <a:srgbClr val="000099"/>
              </a:solidFill>
              <a:latin typeface="Gill Sans MT"/>
              <a:cs typeface="Gill Sans MT"/>
              <a:sym typeface="Gill Sans Light" charset="0"/>
            </a:endParaRPr>
          </a:p>
        </p:txBody>
      </p:sp>
      <p:sp>
        <p:nvSpPr>
          <p:cNvPr id="10" name="Rectangle 9"/>
          <p:cNvSpPr/>
          <p:nvPr/>
        </p:nvSpPr>
        <p:spPr bwMode="auto">
          <a:xfrm>
            <a:off x="1143000" y="4171950"/>
            <a:ext cx="6858000" cy="62865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en-US" sz="900">
              <a:solidFill>
                <a:srgbClr val="000000"/>
              </a:solidFill>
              <a:latin typeface="Arial" charset="0"/>
              <a:ea typeface="ヒラギノ角ゴ ProN W3" charset="0"/>
              <a:cs typeface="ヒラギノ角ゴ ProN W3" charset="0"/>
              <a:sym typeface="Arial" charset="0"/>
            </a:endParaRPr>
          </a:p>
        </p:txBody>
      </p:sp>
      <p:pic>
        <p:nvPicPr>
          <p:cNvPr id="12" name="Picture 2" descr="https://science.nrao.edu/facilities/alma/images/alma_ant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779" y="1943100"/>
            <a:ext cx="6873221" cy="2318091"/>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Rectangle 19"/>
          <p:cNvSpPr/>
          <p:nvPr/>
        </p:nvSpPr>
        <p:spPr bwMode="auto">
          <a:xfrm>
            <a:off x="4400550" y="4907266"/>
            <a:ext cx="2457450" cy="852979"/>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defTabSz="342900" fontAlgn="base">
              <a:spcBef>
                <a:spcPct val="0"/>
              </a:spcBef>
              <a:spcAft>
                <a:spcPct val="0"/>
              </a:spcAft>
              <a:buClr>
                <a:srgbClr val="000000"/>
              </a:buClr>
              <a:buSzPct val="100000"/>
            </a:pPr>
            <a:endParaRPr lang="en-US">
              <a:solidFill>
                <a:schemeClr val="bg1"/>
              </a:solidFill>
              <a:latin typeface="Arial" charset="0"/>
              <a:ea typeface="ＭＳ Ｐゴシック" charset="0"/>
              <a:cs typeface="ＭＳ Ｐゴシック" charset="0"/>
            </a:endParaRPr>
          </a:p>
        </p:txBody>
      </p:sp>
      <p:pic>
        <p:nvPicPr>
          <p:cNvPr id="13" name="Picture 12" descr="29146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4275" y="4066935"/>
            <a:ext cx="1181579" cy="1181579"/>
          </a:xfrm>
          <a:prstGeom prst="rect">
            <a:avLst/>
          </a:prstGeom>
        </p:spPr>
      </p:pic>
    </p:spTree>
    <p:extLst>
      <p:ext uri="{BB962C8B-B14F-4D97-AF65-F5344CB8AC3E}">
        <p14:creationId xmlns:p14="http://schemas.microsoft.com/office/powerpoint/2010/main" val="1134185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A5580D42-4309-42CB-9101-536F0D1551A5}" type="slidenum">
              <a:rPr lang="en-US" smtClean="0"/>
              <a:pPr/>
              <a:t>4</a:t>
            </a:fld>
            <a:endParaRPr lang="en-US" dirty="0"/>
          </a:p>
        </p:txBody>
      </p:sp>
      <p:sp>
        <p:nvSpPr>
          <p:cNvPr id="6" name="Footer Placeholder 11"/>
          <p:cNvSpPr>
            <a:spLocks noGrp="1"/>
          </p:cNvSpPr>
          <p:nvPr>
            <p:ph type="ftr" sz="quarter" idx="3"/>
          </p:nvPr>
        </p:nvSpPr>
        <p:spPr>
          <a:xfrm>
            <a:off x="2958999" y="6501490"/>
            <a:ext cx="3390819" cy="365125"/>
          </a:xfrm>
        </p:spPr>
        <p:txBody>
          <a:bodyPr/>
          <a:lstStyle/>
          <a:p>
            <a:r>
              <a:rPr lang="en-US" dirty="0">
                <a:solidFill>
                  <a:schemeClr val="bg1"/>
                </a:solidFill>
              </a:rPr>
              <a:t>What is ALMA?</a:t>
            </a:r>
          </a:p>
        </p:txBody>
      </p:sp>
      <p:pic>
        <p:nvPicPr>
          <p:cNvPr id="8" name="Picture 3" descr="Chile1"/>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079500" y="1676400"/>
            <a:ext cx="2273300" cy="3541713"/>
          </a:xfrm>
        </p:spPr>
      </p:pic>
      <p:pic>
        <p:nvPicPr>
          <p:cNvPr id="9" name="Picture 4" descr="Chil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733800" y="1524000"/>
            <a:ext cx="4876800" cy="4575175"/>
          </a:xfrm>
          <a:prstGeom prst="rect">
            <a:avLst/>
          </a:prstGeom>
        </p:spPr>
      </p:pic>
      <p:sp>
        <p:nvSpPr>
          <p:cNvPr id="10" name="Text Box 5"/>
          <p:cNvSpPr txBox="1">
            <a:spLocks noChangeArrowheads="1"/>
          </p:cNvSpPr>
          <p:nvPr/>
        </p:nvSpPr>
        <p:spPr bwMode="auto">
          <a:xfrm>
            <a:off x="381000" y="3505200"/>
            <a:ext cx="1066800" cy="33655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folHlink"/>
                </a:solidFill>
                <a:latin typeface="Skia" charset="0"/>
                <a:ea typeface="ＭＳ Ｐゴシック" charset="0"/>
                <a:cs typeface="ＭＳ Ｐゴシック" charset="0"/>
              </a:defRPr>
            </a:lvl1pPr>
            <a:lvl2pPr marL="37931725" indent="-37474525">
              <a:defRPr sz="3600">
                <a:solidFill>
                  <a:schemeClr val="folHlink"/>
                </a:solidFill>
                <a:latin typeface="Skia" charset="0"/>
                <a:ea typeface="ＭＳ Ｐゴシック" charset="0"/>
              </a:defRPr>
            </a:lvl2pPr>
            <a:lvl3pPr>
              <a:defRPr sz="3600">
                <a:solidFill>
                  <a:schemeClr val="folHlink"/>
                </a:solidFill>
                <a:latin typeface="Skia" charset="0"/>
                <a:ea typeface="ＭＳ Ｐゴシック" charset="0"/>
              </a:defRPr>
            </a:lvl3pPr>
            <a:lvl4pPr>
              <a:defRPr sz="3600">
                <a:solidFill>
                  <a:schemeClr val="folHlink"/>
                </a:solidFill>
                <a:latin typeface="Skia" charset="0"/>
                <a:ea typeface="ＭＳ Ｐゴシック" charset="0"/>
              </a:defRPr>
            </a:lvl4pPr>
            <a:lvl5pPr>
              <a:defRPr sz="3600">
                <a:solidFill>
                  <a:schemeClr val="folHlink"/>
                </a:solidFill>
                <a:latin typeface="Skia" charset="0"/>
                <a:ea typeface="ＭＳ Ｐゴシック" charset="0"/>
              </a:defRPr>
            </a:lvl5pPr>
            <a:lvl6pPr marL="457200" eaLnBrk="0" fontAlgn="base" hangingPunct="0">
              <a:spcBef>
                <a:spcPct val="0"/>
              </a:spcBef>
              <a:spcAft>
                <a:spcPct val="0"/>
              </a:spcAft>
              <a:defRPr sz="3600">
                <a:solidFill>
                  <a:schemeClr val="folHlink"/>
                </a:solidFill>
                <a:latin typeface="Skia" charset="0"/>
                <a:ea typeface="ＭＳ Ｐゴシック" charset="0"/>
              </a:defRPr>
            </a:lvl6pPr>
            <a:lvl7pPr marL="914400" eaLnBrk="0" fontAlgn="base" hangingPunct="0">
              <a:spcBef>
                <a:spcPct val="0"/>
              </a:spcBef>
              <a:spcAft>
                <a:spcPct val="0"/>
              </a:spcAft>
              <a:defRPr sz="3600">
                <a:solidFill>
                  <a:schemeClr val="folHlink"/>
                </a:solidFill>
                <a:latin typeface="Skia" charset="0"/>
                <a:ea typeface="ＭＳ Ｐゴシック" charset="0"/>
              </a:defRPr>
            </a:lvl7pPr>
            <a:lvl8pPr marL="1371600" eaLnBrk="0" fontAlgn="base" hangingPunct="0">
              <a:spcBef>
                <a:spcPct val="0"/>
              </a:spcBef>
              <a:spcAft>
                <a:spcPct val="0"/>
              </a:spcAft>
              <a:defRPr sz="3600">
                <a:solidFill>
                  <a:schemeClr val="folHlink"/>
                </a:solidFill>
                <a:latin typeface="Skia" charset="0"/>
                <a:ea typeface="ＭＳ Ｐゴシック" charset="0"/>
              </a:defRPr>
            </a:lvl8pPr>
            <a:lvl9pPr marL="1828800" eaLnBrk="0" fontAlgn="base" hangingPunct="0">
              <a:spcBef>
                <a:spcPct val="0"/>
              </a:spcBef>
              <a:spcAft>
                <a:spcPct val="0"/>
              </a:spcAft>
              <a:defRPr sz="3600">
                <a:solidFill>
                  <a:schemeClr val="folHlink"/>
                </a:solidFill>
                <a:latin typeface="Skia" charset="0"/>
                <a:ea typeface="ＭＳ Ｐゴシック" charset="0"/>
              </a:defRPr>
            </a:lvl9pPr>
          </a:lstStyle>
          <a:p>
            <a:pPr eaLnBrk="1" hangingPunct="1">
              <a:spcBef>
                <a:spcPct val="50000"/>
              </a:spcBef>
            </a:pPr>
            <a:r>
              <a:rPr lang="en-US" sz="1600" b="1">
                <a:solidFill>
                  <a:schemeClr val="bg1"/>
                </a:solidFill>
                <a:effectLst/>
                <a:latin typeface="Arial" charset="0"/>
              </a:rPr>
              <a:t>Santiago</a:t>
            </a:r>
          </a:p>
        </p:txBody>
      </p:sp>
      <p:sp>
        <p:nvSpPr>
          <p:cNvPr id="11" name="Text Box 6"/>
          <p:cNvSpPr txBox="1">
            <a:spLocks noChangeArrowheads="1"/>
          </p:cNvSpPr>
          <p:nvPr/>
        </p:nvSpPr>
        <p:spPr bwMode="auto">
          <a:xfrm>
            <a:off x="381000" y="2057400"/>
            <a:ext cx="1066800" cy="346075"/>
          </a:xfrm>
          <a:prstGeom prst="rect">
            <a:avLst/>
          </a:prstGeom>
          <a:solidFill>
            <a:srgbClr val="FF0000"/>
          </a:solidFill>
          <a:ln w="9525">
            <a:solidFill>
              <a:schemeClr val="tx1"/>
            </a:solidFill>
            <a:miter lim="800000"/>
            <a:headEnd/>
            <a:tailEnd/>
          </a:ln>
        </p:spPr>
        <p:txBody>
          <a:bodyPr>
            <a:spAutoFit/>
          </a:bodyPr>
          <a:lstStyle>
            <a:lvl1pPr>
              <a:defRPr sz="3600">
                <a:solidFill>
                  <a:schemeClr val="folHlink"/>
                </a:solidFill>
                <a:latin typeface="Skia" charset="0"/>
                <a:ea typeface="ＭＳ Ｐゴシック" charset="0"/>
                <a:cs typeface="ＭＳ Ｐゴシック" charset="0"/>
              </a:defRPr>
            </a:lvl1pPr>
            <a:lvl2pPr marL="37931725" indent="-37474525">
              <a:defRPr sz="3600">
                <a:solidFill>
                  <a:schemeClr val="folHlink"/>
                </a:solidFill>
                <a:latin typeface="Skia" charset="0"/>
                <a:ea typeface="ＭＳ Ｐゴシック" charset="0"/>
              </a:defRPr>
            </a:lvl2pPr>
            <a:lvl3pPr>
              <a:defRPr sz="3600">
                <a:solidFill>
                  <a:schemeClr val="folHlink"/>
                </a:solidFill>
                <a:latin typeface="Skia" charset="0"/>
                <a:ea typeface="ＭＳ Ｐゴシック" charset="0"/>
              </a:defRPr>
            </a:lvl3pPr>
            <a:lvl4pPr>
              <a:defRPr sz="3600">
                <a:solidFill>
                  <a:schemeClr val="folHlink"/>
                </a:solidFill>
                <a:latin typeface="Skia" charset="0"/>
                <a:ea typeface="ＭＳ Ｐゴシック" charset="0"/>
              </a:defRPr>
            </a:lvl4pPr>
            <a:lvl5pPr>
              <a:defRPr sz="3600">
                <a:solidFill>
                  <a:schemeClr val="folHlink"/>
                </a:solidFill>
                <a:latin typeface="Skia" charset="0"/>
                <a:ea typeface="ＭＳ Ｐゴシック" charset="0"/>
              </a:defRPr>
            </a:lvl5pPr>
            <a:lvl6pPr marL="457200" eaLnBrk="0" fontAlgn="base" hangingPunct="0">
              <a:spcBef>
                <a:spcPct val="0"/>
              </a:spcBef>
              <a:spcAft>
                <a:spcPct val="0"/>
              </a:spcAft>
              <a:defRPr sz="3600">
                <a:solidFill>
                  <a:schemeClr val="folHlink"/>
                </a:solidFill>
                <a:latin typeface="Skia" charset="0"/>
                <a:ea typeface="ＭＳ Ｐゴシック" charset="0"/>
              </a:defRPr>
            </a:lvl6pPr>
            <a:lvl7pPr marL="914400" eaLnBrk="0" fontAlgn="base" hangingPunct="0">
              <a:spcBef>
                <a:spcPct val="0"/>
              </a:spcBef>
              <a:spcAft>
                <a:spcPct val="0"/>
              </a:spcAft>
              <a:defRPr sz="3600">
                <a:solidFill>
                  <a:schemeClr val="folHlink"/>
                </a:solidFill>
                <a:latin typeface="Skia" charset="0"/>
                <a:ea typeface="ＭＳ Ｐゴシック" charset="0"/>
              </a:defRPr>
            </a:lvl7pPr>
            <a:lvl8pPr marL="1371600" eaLnBrk="0" fontAlgn="base" hangingPunct="0">
              <a:spcBef>
                <a:spcPct val="0"/>
              </a:spcBef>
              <a:spcAft>
                <a:spcPct val="0"/>
              </a:spcAft>
              <a:defRPr sz="3600">
                <a:solidFill>
                  <a:schemeClr val="folHlink"/>
                </a:solidFill>
                <a:latin typeface="Skia" charset="0"/>
                <a:ea typeface="ＭＳ Ｐゴシック" charset="0"/>
              </a:defRPr>
            </a:lvl8pPr>
            <a:lvl9pPr marL="1828800" eaLnBrk="0" fontAlgn="base" hangingPunct="0">
              <a:spcBef>
                <a:spcPct val="0"/>
              </a:spcBef>
              <a:spcAft>
                <a:spcPct val="0"/>
              </a:spcAft>
              <a:defRPr sz="3600">
                <a:solidFill>
                  <a:schemeClr val="folHlink"/>
                </a:solidFill>
                <a:latin typeface="Skia" charset="0"/>
                <a:ea typeface="ＭＳ Ｐゴシック" charset="0"/>
              </a:defRPr>
            </a:lvl9pPr>
          </a:lstStyle>
          <a:p>
            <a:pPr eaLnBrk="1" hangingPunct="1">
              <a:spcBef>
                <a:spcPct val="50000"/>
              </a:spcBef>
            </a:pPr>
            <a:r>
              <a:rPr lang="en-US" sz="1600" b="1">
                <a:solidFill>
                  <a:schemeClr val="bg1"/>
                </a:solidFill>
                <a:effectLst/>
                <a:latin typeface="Arial" charset="0"/>
              </a:rPr>
              <a:t>Paranal</a:t>
            </a:r>
          </a:p>
        </p:txBody>
      </p:sp>
      <p:sp>
        <p:nvSpPr>
          <p:cNvPr id="12" name="Text Box 7"/>
          <p:cNvSpPr txBox="1">
            <a:spLocks noChangeArrowheads="1"/>
          </p:cNvSpPr>
          <p:nvPr/>
        </p:nvSpPr>
        <p:spPr bwMode="auto">
          <a:xfrm>
            <a:off x="381000" y="2667000"/>
            <a:ext cx="1295400" cy="33655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600">
                <a:solidFill>
                  <a:schemeClr val="folHlink"/>
                </a:solidFill>
                <a:latin typeface="Skia" charset="0"/>
                <a:ea typeface="ＭＳ Ｐゴシック" charset="0"/>
                <a:cs typeface="ＭＳ Ｐゴシック" charset="0"/>
              </a:defRPr>
            </a:lvl1pPr>
            <a:lvl2pPr marL="37931725" indent="-37474525">
              <a:defRPr sz="3600">
                <a:solidFill>
                  <a:schemeClr val="folHlink"/>
                </a:solidFill>
                <a:latin typeface="Skia" charset="0"/>
                <a:ea typeface="ＭＳ Ｐゴシック" charset="0"/>
              </a:defRPr>
            </a:lvl2pPr>
            <a:lvl3pPr>
              <a:defRPr sz="3600">
                <a:solidFill>
                  <a:schemeClr val="folHlink"/>
                </a:solidFill>
                <a:latin typeface="Skia" charset="0"/>
                <a:ea typeface="ＭＳ Ｐゴシック" charset="0"/>
              </a:defRPr>
            </a:lvl3pPr>
            <a:lvl4pPr>
              <a:defRPr sz="3600">
                <a:solidFill>
                  <a:schemeClr val="folHlink"/>
                </a:solidFill>
                <a:latin typeface="Skia" charset="0"/>
                <a:ea typeface="ＭＳ Ｐゴシック" charset="0"/>
              </a:defRPr>
            </a:lvl4pPr>
            <a:lvl5pPr>
              <a:defRPr sz="3600">
                <a:solidFill>
                  <a:schemeClr val="folHlink"/>
                </a:solidFill>
                <a:latin typeface="Skia" charset="0"/>
                <a:ea typeface="ＭＳ Ｐゴシック" charset="0"/>
              </a:defRPr>
            </a:lvl5pPr>
            <a:lvl6pPr marL="457200" eaLnBrk="0" fontAlgn="base" hangingPunct="0">
              <a:spcBef>
                <a:spcPct val="0"/>
              </a:spcBef>
              <a:spcAft>
                <a:spcPct val="0"/>
              </a:spcAft>
              <a:defRPr sz="3600">
                <a:solidFill>
                  <a:schemeClr val="folHlink"/>
                </a:solidFill>
                <a:latin typeface="Skia" charset="0"/>
                <a:ea typeface="ＭＳ Ｐゴシック" charset="0"/>
              </a:defRPr>
            </a:lvl6pPr>
            <a:lvl7pPr marL="914400" eaLnBrk="0" fontAlgn="base" hangingPunct="0">
              <a:spcBef>
                <a:spcPct val="0"/>
              </a:spcBef>
              <a:spcAft>
                <a:spcPct val="0"/>
              </a:spcAft>
              <a:defRPr sz="3600">
                <a:solidFill>
                  <a:schemeClr val="folHlink"/>
                </a:solidFill>
                <a:latin typeface="Skia" charset="0"/>
                <a:ea typeface="ＭＳ Ｐゴシック" charset="0"/>
              </a:defRPr>
            </a:lvl7pPr>
            <a:lvl8pPr marL="1371600" eaLnBrk="0" fontAlgn="base" hangingPunct="0">
              <a:spcBef>
                <a:spcPct val="0"/>
              </a:spcBef>
              <a:spcAft>
                <a:spcPct val="0"/>
              </a:spcAft>
              <a:defRPr sz="3600">
                <a:solidFill>
                  <a:schemeClr val="folHlink"/>
                </a:solidFill>
                <a:latin typeface="Skia" charset="0"/>
                <a:ea typeface="ＭＳ Ｐゴシック" charset="0"/>
              </a:defRPr>
            </a:lvl8pPr>
            <a:lvl9pPr marL="1828800" eaLnBrk="0" fontAlgn="base" hangingPunct="0">
              <a:spcBef>
                <a:spcPct val="0"/>
              </a:spcBef>
              <a:spcAft>
                <a:spcPct val="0"/>
              </a:spcAft>
              <a:defRPr sz="3600">
                <a:solidFill>
                  <a:schemeClr val="folHlink"/>
                </a:solidFill>
                <a:latin typeface="Skia" charset="0"/>
                <a:ea typeface="ＭＳ Ｐゴシック" charset="0"/>
              </a:defRPr>
            </a:lvl9pPr>
          </a:lstStyle>
          <a:p>
            <a:pPr eaLnBrk="1" hangingPunct="1">
              <a:spcBef>
                <a:spcPct val="50000"/>
              </a:spcBef>
            </a:pPr>
            <a:r>
              <a:rPr lang="en-US" sz="1600" b="1">
                <a:solidFill>
                  <a:schemeClr val="bg1"/>
                </a:solidFill>
                <a:effectLst/>
                <a:latin typeface="Arial" charset="0"/>
              </a:rPr>
              <a:t>La Serena</a:t>
            </a:r>
          </a:p>
        </p:txBody>
      </p:sp>
      <p:sp>
        <p:nvSpPr>
          <p:cNvPr id="13" name="AutoShape 8"/>
          <p:cNvSpPr>
            <a:spLocks noChangeArrowheads="1"/>
          </p:cNvSpPr>
          <p:nvPr/>
        </p:nvSpPr>
        <p:spPr bwMode="auto">
          <a:xfrm>
            <a:off x="1600200" y="2209800"/>
            <a:ext cx="838200" cy="76200"/>
          </a:xfrm>
          <a:prstGeom prst="rightArrow">
            <a:avLst>
              <a:gd name="adj1" fmla="val 50000"/>
              <a:gd name="adj2" fmla="val 275000"/>
            </a:avLst>
          </a:prstGeom>
          <a:solidFill>
            <a:srgbClr val="FF0000"/>
          </a:solidFill>
          <a:ln w="9525">
            <a:solidFill>
              <a:schemeClr val="tx1"/>
            </a:solidFill>
            <a:miter lim="800000"/>
            <a:headEnd/>
            <a:tailEnd/>
          </a:ln>
          <a:effectLst/>
        </p:spPr>
        <p:txBody>
          <a:bodyPr wrap="none" anchor="ctr"/>
          <a:lstStyle/>
          <a:p>
            <a:pPr>
              <a:defRPr/>
            </a:pPr>
            <a:endParaRPr lang="en-US">
              <a:ea typeface="+mn-ea"/>
              <a:cs typeface="+mn-cs"/>
            </a:endParaRPr>
          </a:p>
        </p:txBody>
      </p:sp>
      <p:sp>
        <p:nvSpPr>
          <p:cNvPr id="14" name="AutoShape 9"/>
          <p:cNvSpPr>
            <a:spLocks noChangeArrowheads="1"/>
          </p:cNvSpPr>
          <p:nvPr/>
        </p:nvSpPr>
        <p:spPr bwMode="auto">
          <a:xfrm>
            <a:off x="1752600" y="2819400"/>
            <a:ext cx="533400" cy="76200"/>
          </a:xfrm>
          <a:prstGeom prst="rightArrow">
            <a:avLst>
              <a:gd name="adj1" fmla="val 50000"/>
              <a:gd name="adj2" fmla="val 175000"/>
            </a:avLst>
          </a:prstGeom>
          <a:solidFill>
            <a:srgbClr val="FF0000"/>
          </a:solidFill>
          <a:ln w="9525">
            <a:solidFill>
              <a:schemeClr val="tx1"/>
            </a:solidFill>
            <a:miter lim="800000"/>
            <a:headEnd/>
            <a:tailEnd/>
          </a:ln>
          <a:effectLst/>
        </p:spPr>
        <p:txBody>
          <a:bodyPr wrap="none" anchor="ctr"/>
          <a:lstStyle/>
          <a:p>
            <a:pPr>
              <a:defRPr/>
            </a:pPr>
            <a:endParaRPr lang="en-US">
              <a:ea typeface="+mn-ea"/>
              <a:cs typeface="+mn-cs"/>
            </a:endParaRPr>
          </a:p>
        </p:txBody>
      </p:sp>
      <p:sp>
        <p:nvSpPr>
          <p:cNvPr id="15" name="AutoShape 10"/>
          <p:cNvSpPr>
            <a:spLocks noChangeArrowheads="1"/>
          </p:cNvSpPr>
          <p:nvPr/>
        </p:nvSpPr>
        <p:spPr bwMode="auto">
          <a:xfrm rot="20190086">
            <a:off x="1524000" y="3429000"/>
            <a:ext cx="990600" cy="76200"/>
          </a:xfrm>
          <a:prstGeom prst="rightArrow">
            <a:avLst>
              <a:gd name="adj1" fmla="val 50000"/>
              <a:gd name="adj2" fmla="val 325000"/>
            </a:avLst>
          </a:prstGeom>
          <a:solidFill>
            <a:srgbClr val="FF0000"/>
          </a:solidFill>
          <a:ln w="9525">
            <a:solidFill>
              <a:schemeClr val="tx1"/>
            </a:solidFill>
            <a:miter lim="800000"/>
            <a:headEnd/>
            <a:tailEnd/>
          </a:ln>
          <a:effectLst/>
        </p:spPr>
        <p:txBody>
          <a:bodyPr wrap="none" anchor="ctr"/>
          <a:lstStyle/>
          <a:p>
            <a:pPr>
              <a:defRPr/>
            </a:pPr>
            <a:endParaRPr lang="en-US">
              <a:ea typeface="+mn-ea"/>
              <a:cs typeface="+mn-cs"/>
            </a:endParaRPr>
          </a:p>
        </p:txBody>
      </p:sp>
      <p:sp>
        <p:nvSpPr>
          <p:cNvPr id="16" name="Rectangle 11"/>
          <p:cNvSpPr>
            <a:spLocks noChangeArrowheads="1"/>
          </p:cNvSpPr>
          <p:nvPr/>
        </p:nvSpPr>
        <p:spPr bwMode="auto">
          <a:xfrm>
            <a:off x="990600" y="5426075"/>
            <a:ext cx="2506663" cy="822325"/>
          </a:xfrm>
          <a:prstGeom prst="rect">
            <a:avLst/>
          </a:prstGeom>
          <a:noFill/>
          <a:ln w="9525">
            <a:noFill/>
            <a:miter lim="800000"/>
            <a:headEnd/>
            <a:tailEnd/>
          </a:ln>
          <a:effectLst/>
        </p:spPr>
        <p:txBody>
          <a:bodyPr wrap="none">
            <a:spAutoFit/>
          </a:bodyPr>
          <a:lstStyle/>
          <a:p>
            <a:r>
              <a:rPr lang="en-US" sz="2400" dirty="0">
                <a:effectLst/>
              </a:rPr>
              <a:t>Atacama Desert, </a:t>
            </a:r>
          </a:p>
          <a:p>
            <a:r>
              <a:rPr lang="en-US" sz="2400" dirty="0">
                <a:effectLst/>
              </a:rPr>
              <a:t>Northern Chile</a:t>
            </a:r>
            <a:endParaRPr lang="en-US" dirty="0">
              <a:effectLst>
                <a:outerShdw blurRad="38100" dist="38100" dir="2700000" algn="tl">
                  <a:srgbClr val="FFFFFF"/>
                </a:outerShdw>
              </a:effectLst>
            </a:endParaRPr>
          </a:p>
        </p:txBody>
      </p:sp>
      <p:sp>
        <p:nvSpPr>
          <p:cNvPr id="2" name="Title 1"/>
          <p:cNvSpPr>
            <a:spLocks noGrp="1"/>
          </p:cNvSpPr>
          <p:nvPr>
            <p:ph type="title"/>
          </p:nvPr>
        </p:nvSpPr>
        <p:spPr/>
        <p:txBody>
          <a:bodyPr/>
          <a:lstStyle/>
          <a:p>
            <a:r>
              <a:rPr lang="en-US" dirty="0"/>
              <a:t>Where is ALMA?</a:t>
            </a:r>
          </a:p>
        </p:txBody>
      </p:sp>
      <p:sp>
        <p:nvSpPr>
          <p:cNvPr id="3" name="Rectangle 2"/>
          <p:cNvSpPr/>
          <p:nvPr/>
        </p:nvSpPr>
        <p:spPr>
          <a:xfrm>
            <a:off x="2235200" y="2247900"/>
            <a:ext cx="431800" cy="406400"/>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p:cNvCxnSpPr/>
          <p:nvPr/>
        </p:nvCxnSpPr>
        <p:spPr>
          <a:xfrm flipV="1">
            <a:off x="2235200" y="1536700"/>
            <a:ext cx="1524000" cy="71120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235200" y="2667000"/>
            <a:ext cx="1524000" cy="340360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48741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4" name="Rectangle 8"/>
          <p:cNvSpPr>
            <a:spLocks/>
          </p:cNvSpPr>
          <p:nvPr/>
        </p:nvSpPr>
        <p:spPr bwMode="auto">
          <a:xfrm>
            <a:off x="1485901" y="1257300"/>
            <a:ext cx="3661172" cy="334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r>
              <a:rPr lang="en-US" sz="2100" b="1" dirty="0">
                <a:solidFill>
                  <a:srgbClr val="A40800"/>
                </a:solidFill>
                <a:ea typeface="Gill Sans" charset="0"/>
                <a:cs typeface="Gill Sans" charset="0"/>
              </a:rPr>
              <a:t>Proposal Checklist </a:t>
            </a:r>
          </a:p>
        </p:txBody>
      </p:sp>
      <p:sp>
        <p:nvSpPr>
          <p:cNvPr id="80905" name="AutoShape 9"/>
          <p:cNvSpPr>
            <a:spLocks/>
          </p:cNvSpPr>
          <p:nvPr/>
        </p:nvSpPr>
        <p:spPr bwMode="auto">
          <a:xfrm>
            <a:off x="1371600" y="1885950"/>
            <a:ext cx="6335613" cy="3143250"/>
          </a:xfrm>
          <a:prstGeom prst="roundRect">
            <a:avLst>
              <a:gd name="adj" fmla="val 3736"/>
            </a:avLst>
          </a:prstGeom>
          <a:solidFill>
            <a:schemeClr val="accent1">
              <a:lumMod val="20000"/>
              <a:lumOff val="80000"/>
            </a:schemeClr>
          </a:solidFill>
          <a:ln w="25400" cap="flat">
            <a:solidFill>
              <a:schemeClr val="tx1">
                <a:alpha val="0"/>
              </a:schemeClr>
            </a:solidFill>
            <a:prstDash val="solid"/>
            <a:miter lim="800000"/>
            <a:headEnd type="none" w="med" len="med"/>
            <a:tailEnd type="none" w="med" len="med"/>
          </a:ln>
        </p:spPr>
        <p:txBody>
          <a:bodyPr lIns="0" tIns="0" rIns="0" bIns="0"/>
          <a:lstStyle/>
          <a:p>
            <a:endParaRPr lang="en-US" sz="1350" dirty="0"/>
          </a:p>
        </p:txBody>
      </p:sp>
      <p:sp>
        <p:nvSpPr>
          <p:cNvPr id="80906" name="Rectangle 10"/>
          <p:cNvSpPr>
            <a:spLocks/>
          </p:cNvSpPr>
          <p:nvPr/>
        </p:nvSpPr>
        <p:spPr bwMode="auto">
          <a:xfrm>
            <a:off x="1422947" y="1856929"/>
            <a:ext cx="6235154" cy="3118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marL="221002" indent="-221002">
              <a:spcBef>
                <a:spcPts val="422"/>
              </a:spcBef>
              <a:buSzPct val="125000"/>
              <a:buFont typeface="Gill Sans" charset="0"/>
              <a:buChar char="•"/>
            </a:pPr>
            <a:r>
              <a:rPr lang="en-US" sz="1875" dirty="0">
                <a:ea typeface="Gill Sans" charset="0"/>
                <a:cs typeface="Gill Sans" charset="0"/>
              </a:rPr>
              <a:t>Read relevant documentation (</a:t>
            </a:r>
            <a:r>
              <a:rPr lang="en-US" sz="1875" dirty="0" err="1">
                <a:ea typeface="Gill Sans" charset="0"/>
                <a:cs typeface="Gill Sans" charset="0"/>
              </a:rPr>
              <a:t>CfP</a:t>
            </a:r>
            <a:r>
              <a:rPr lang="en-US" sz="1875" dirty="0">
                <a:ea typeface="Gill Sans" charset="0"/>
                <a:cs typeface="Gill Sans" charset="0"/>
              </a:rPr>
              <a:t> Guide, Primer, etc.)</a:t>
            </a:r>
          </a:p>
          <a:p>
            <a:pPr marL="221002" indent="-221002">
              <a:spcBef>
                <a:spcPts val="422"/>
              </a:spcBef>
              <a:buSzPct val="125000"/>
              <a:buFont typeface="Gill Sans" charset="0"/>
              <a:buChar char="•"/>
            </a:pPr>
            <a:r>
              <a:rPr lang="en-US" sz="1875" dirty="0">
                <a:ea typeface="Gill Sans" charset="0"/>
                <a:cs typeface="Gill Sans" charset="0"/>
              </a:rPr>
              <a:t>Create an ALMA account by registering at the Science Portal (</a:t>
            </a:r>
            <a:r>
              <a:rPr lang="en-US" sz="1875" dirty="0" err="1">
                <a:ea typeface="Gill Sans" charset="0"/>
                <a:cs typeface="Gill Sans" charset="0"/>
              </a:rPr>
              <a:t>almascience.org</a:t>
            </a:r>
            <a:r>
              <a:rPr lang="en-US" sz="1875" dirty="0">
                <a:ea typeface="Gill Sans" charset="0"/>
                <a:cs typeface="Gill Sans" charset="0"/>
              </a:rPr>
              <a:t>)</a:t>
            </a:r>
          </a:p>
          <a:p>
            <a:pPr marL="221002" indent="-221002">
              <a:spcBef>
                <a:spcPts val="422"/>
              </a:spcBef>
              <a:buSzPct val="125000"/>
              <a:buFont typeface="Gill Sans" charset="0"/>
              <a:buChar char="•"/>
            </a:pPr>
            <a:r>
              <a:rPr lang="en-US" sz="1875" dirty="0">
                <a:ea typeface="Gill Sans" charset="0"/>
                <a:cs typeface="Gill Sans" charset="0"/>
              </a:rPr>
              <a:t>Download the Observing Tool (OT) &amp; related guides</a:t>
            </a:r>
          </a:p>
          <a:p>
            <a:pPr marL="221002" indent="-221002">
              <a:spcBef>
                <a:spcPts val="422"/>
              </a:spcBef>
              <a:buSzPct val="125000"/>
              <a:buFont typeface="Gill Sans" charset="0"/>
              <a:buChar char="•"/>
            </a:pPr>
            <a:r>
              <a:rPr lang="en-US" sz="1875" dirty="0">
                <a:ea typeface="Gill Sans" charset="0"/>
                <a:cs typeface="Gill Sans" charset="0"/>
              </a:rPr>
              <a:t>Prepare the Science Case</a:t>
            </a:r>
          </a:p>
          <a:p>
            <a:pPr marL="221002" indent="-221002">
              <a:spcBef>
                <a:spcPts val="422"/>
              </a:spcBef>
              <a:buSzPct val="125000"/>
              <a:buFont typeface="Gill Sans" charset="0"/>
              <a:buChar char="•"/>
            </a:pPr>
            <a:r>
              <a:rPr lang="en-US" sz="1875" dirty="0">
                <a:ea typeface="Gill Sans" charset="0"/>
                <a:cs typeface="Gill Sans" charset="0"/>
              </a:rPr>
              <a:t>Prepare Science Goals (sources, frequency &amp; correlator setup, integration times) within the OT </a:t>
            </a:r>
          </a:p>
          <a:p>
            <a:pPr marL="221002" indent="-221002">
              <a:spcBef>
                <a:spcPts val="422"/>
              </a:spcBef>
              <a:buSzPct val="125000"/>
              <a:buFont typeface="Gill Sans" charset="0"/>
              <a:buChar char="•"/>
            </a:pPr>
            <a:r>
              <a:rPr lang="en-US" sz="1875" dirty="0">
                <a:ea typeface="Gill Sans" charset="0"/>
                <a:cs typeface="Gill Sans" charset="0"/>
              </a:rPr>
              <a:t>Make use of the Helpdesk &amp; the Knowledgebase</a:t>
            </a:r>
          </a:p>
        </p:txBody>
      </p:sp>
    </p:spTree>
    <p:extLst>
      <p:ext uri="{BB962C8B-B14F-4D97-AF65-F5344CB8AC3E}">
        <p14:creationId xmlns:p14="http://schemas.microsoft.com/office/powerpoint/2010/main" val="17303939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AutoShape 1"/>
          <p:cNvSpPr>
            <a:spLocks/>
          </p:cNvSpPr>
          <p:nvPr/>
        </p:nvSpPr>
        <p:spPr bwMode="auto">
          <a:xfrm>
            <a:off x="1371600" y="1657350"/>
            <a:ext cx="3086100" cy="3543300"/>
          </a:xfrm>
          <a:prstGeom prst="roundRect">
            <a:avLst>
              <a:gd name="adj" fmla="val 7352"/>
            </a:avLst>
          </a:prstGeom>
          <a:solidFill>
            <a:srgbClr val="FEFDD5"/>
          </a:solidFill>
          <a:ln w="25400" cap="flat">
            <a:solidFill>
              <a:schemeClr val="tx1"/>
            </a:solidFill>
            <a:prstDash val="solid"/>
            <a:miter lim="800000"/>
            <a:headEnd type="none" w="med" len="med"/>
            <a:tailEnd type="none" w="med" len="med"/>
          </a:ln>
        </p:spPr>
        <p:txBody>
          <a:bodyPr lIns="0" tIns="0" rIns="0" bIns="0"/>
          <a:lstStyle/>
          <a:p>
            <a:endParaRPr lang="en-US" sz="1350"/>
          </a:p>
        </p:txBody>
      </p:sp>
      <p:sp>
        <p:nvSpPr>
          <p:cNvPr id="82953" name="Rectangle 9"/>
          <p:cNvSpPr>
            <a:spLocks/>
          </p:cNvSpPr>
          <p:nvPr/>
        </p:nvSpPr>
        <p:spPr bwMode="auto">
          <a:xfrm>
            <a:off x="1235088" y="1293611"/>
            <a:ext cx="4450371" cy="363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type="none" w="med" len="med"/>
                <a:tailEnd type="none" w="med" len="med"/>
              </a14:hiddenLine>
            </a:ext>
          </a:extLst>
        </p:spPr>
        <p:txBody>
          <a:bodyPr wrap="none" lIns="20091" tIns="20091" rIns="20091" bIns="20091">
            <a:spAutoFit/>
          </a:bodyPr>
          <a:lstStyle/>
          <a:p>
            <a:r>
              <a:rPr lang="en-US" sz="2100" b="1" dirty="0">
                <a:solidFill>
                  <a:srgbClr val="C00000"/>
                </a:solidFill>
                <a:latin typeface="Arial" pitchFamily="34" charset="0"/>
                <a:cs typeface="Arial" pitchFamily="34" charset="0"/>
                <a:sym typeface="Helvetica" charset="0"/>
              </a:rPr>
              <a:t>Cycle 6 Documentation &amp; Timeline</a:t>
            </a:r>
          </a:p>
        </p:txBody>
      </p:sp>
      <p:pic>
        <p:nvPicPr>
          <p:cNvPr id="8295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943101"/>
            <a:ext cx="3087440" cy="29007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a:tailEnd/>
              </a14:hiddenLine>
            </a:ext>
          </a:extLst>
        </p:spPr>
      </p:pic>
      <p:sp>
        <p:nvSpPr>
          <p:cNvPr id="82955" name="Rectangle 11"/>
          <p:cNvSpPr>
            <a:spLocks/>
          </p:cNvSpPr>
          <p:nvPr/>
        </p:nvSpPr>
        <p:spPr bwMode="auto">
          <a:xfrm>
            <a:off x="1485901" y="1657350"/>
            <a:ext cx="3028950" cy="354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marL="187517" indent="-187517">
              <a:buSzPct val="125000"/>
              <a:buFont typeface="Gill Sans" charset="0"/>
              <a:buChar char="•"/>
            </a:pPr>
            <a:r>
              <a:rPr lang="en-US" sz="1875" dirty="0">
                <a:ea typeface="Gill Sans" charset="0"/>
                <a:cs typeface="Gill Sans" charset="0"/>
              </a:rPr>
              <a:t>Call for Proposals</a:t>
            </a:r>
          </a:p>
          <a:p>
            <a:pPr marL="187517" indent="-187517">
              <a:buSzPct val="125000"/>
              <a:buFont typeface="Gill Sans" charset="0"/>
              <a:buChar char="•"/>
            </a:pPr>
            <a:r>
              <a:rPr lang="en-US" sz="1875" dirty="0">
                <a:ea typeface="Gill Sans" charset="0"/>
                <a:cs typeface="Gill Sans" charset="0"/>
              </a:rPr>
              <a:t>Proposer’s Guide</a:t>
            </a:r>
          </a:p>
          <a:p>
            <a:pPr marL="187517" indent="-187517">
              <a:buSzPct val="125000"/>
              <a:buFont typeface="Gill Sans" charset="0"/>
              <a:buChar char="•"/>
            </a:pPr>
            <a:r>
              <a:rPr lang="en-US" sz="1875" dirty="0">
                <a:ea typeface="Gill Sans" charset="0"/>
                <a:cs typeface="Gill Sans" charset="0"/>
              </a:rPr>
              <a:t>ALMA Primer</a:t>
            </a:r>
          </a:p>
          <a:p>
            <a:pPr marL="187517" indent="-187517">
              <a:buSzPct val="125000"/>
              <a:buFont typeface="Gill Sans" charset="0"/>
              <a:buChar char="•"/>
            </a:pPr>
            <a:r>
              <a:rPr lang="en-US" sz="1875" dirty="0">
                <a:ea typeface="Gill Sans" charset="0"/>
                <a:cs typeface="Gill Sans" charset="0"/>
              </a:rPr>
              <a:t>OT Guide</a:t>
            </a:r>
          </a:p>
          <a:p>
            <a:pPr marL="187517" indent="-187517">
              <a:buSzPct val="125000"/>
              <a:buFont typeface="Gill Sans" charset="0"/>
              <a:buChar char="•"/>
            </a:pPr>
            <a:r>
              <a:rPr lang="en-US" sz="1875" dirty="0">
                <a:ea typeface="Gill Sans" charset="0"/>
                <a:cs typeface="Gill Sans" charset="0"/>
              </a:rPr>
              <a:t>ALMA Tech Handbook</a:t>
            </a:r>
          </a:p>
          <a:p>
            <a:pPr>
              <a:buSzPct val="125000"/>
            </a:pPr>
            <a:endParaRPr lang="en-US" sz="1875" dirty="0">
              <a:ea typeface="Gill Sans" charset="0"/>
              <a:cs typeface="Gill Sans" charset="0"/>
            </a:endParaRPr>
          </a:p>
          <a:p>
            <a:pPr marL="187517" indent="-187517">
              <a:buSzPct val="125000"/>
              <a:buFont typeface="Gill Sans" charset="0"/>
              <a:buChar char="•"/>
            </a:pPr>
            <a:r>
              <a:rPr lang="en-US" sz="1875" dirty="0">
                <a:ea typeface="Gill Sans" charset="0"/>
                <a:cs typeface="Gill Sans" charset="0"/>
              </a:rPr>
              <a:t>Timeline for Cycle 6</a:t>
            </a:r>
          </a:p>
          <a:p>
            <a:pPr marL="530417" lvl="1" indent="-187517">
              <a:buSzPct val="125000"/>
              <a:buFont typeface="Gill Sans" charset="0"/>
              <a:buChar char="•"/>
            </a:pPr>
            <a:r>
              <a:rPr lang="en-US" sz="1500" dirty="0">
                <a:ea typeface="Gill Sans" charset="0"/>
                <a:cs typeface="Gill Sans" charset="0"/>
              </a:rPr>
              <a:t>Mar. 21 – Call for Proposals</a:t>
            </a:r>
            <a:endParaRPr lang="en-US" sz="1500" dirty="0"/>
          </a:p>
          <a:p>
            <a:pPr marL="530417" lvl="1" indent="-187517">
              <a:buSzPct val="125000"/>
              <a:buFont typeface="Gill Sans" charset="0"/>
              <a:buChar char="•"/>
            </a:pPr>
            <a:r>
              <a:rPr lang="en-US" sz="1500" dirty="0"/>
              <a:t>Apr. 19 – Proposal Deadline</a:t>
            </a:r>
          </a:p>
          <a:p>
            <a:pPr marL="530417" lvl="1" indent="-187517">
              <a:buSzPct val="125000"/>
              <a:buFont typeface="Gill Sans" charset="0"/>
              <a:buChar char="•"/>
            </a:pPr>
            <a:r>
              <a:rPr lang="en-US" sz="1500" dirty="0"/>
              <a:t>Aug 2018 – Results to PIs</a:t>
            </a:r>
          </a:p>
          <a:p>
            <a:pPr marL="530417" lvl="1" indent="-187517">
              <a:buSzPct val="125000"/>
              <a:buFont typeface="Gill Sans" charset="0"/>
              <a:buChar char="•"/>
            </a:pPr>
            <a:r>
              <a:rPr lang="en-US" sz="1500" dirty="0"/>
              <a:t>Sept 2018 – PIs submit SBs</a:t>
            </a:r>
          </a:p>
          <a:p>
            <a:pPr marL="530417" lvl="1" indent="-187517">
              <a:buSzPct val="125000"/>
              <a:buFont typeface="Gill Sans" charset="0"/>
              <a:buChar char="•"/>
            </a:pPr>
            <a:r>
              <a:rPr lang="en-US" sz="1500" dirty="0">
                <a:ea typeface="Gill Sans" charset="0"/>
                <a:cs typeface="Gill Sans" charset="0"/>
              </a:rPr>
              <a:t>Oct. 2018 – Start of Cycle 6</a:t>
            </a:r>
          </a:p>
          <a:p>
            <a:pPr marL="530417" lvl="1" indent="-187517">
              <a:buSzPct val="125000"/>
              <a:buFont typeface="Gill Sans" charset="0"/>
              <a:buChar char="•"/>
            </a:pPr>
            <a:r>
              <a:rPr lang="en-US" sz="1500" dirty="0">
                <a:ea typeface="Gill Sans" charset="0"/>
                <a:cs typeface="Gill Sans" charset="0"/>
              </a:rPr>
              <a:t>Duration –  11-12 months</a:t>
            </a:r>
          </a:p>
        </p:txBody>
      </p:sp>
    </p:spTree>
    <p:extLst>
      <p:ext uri="{BB962C8B-B14F-4D97-AF65-F5344CB8AC3E}">
        <p14:creationId xmlns:p14="http://schemas.microsoft.com/office/powerpoint/2010/main" val="5938013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311" y="1234284"/>
            <a:ext cx="8514452" cy="4569616"/>
          </a:xfrm>
          <a:prstGeom prst="rect">
            <a:avLst/>
          </a:prstGeom>
        </p:spPr>
      </p:pic>
      <p:sp>
        <p:nvSpPr>
          <p:cNvPr id="87049" name="Rectangle 9"/>
          <p:cNvSpPr>
            <a:spLocks/>
          </p:cNvSpPr>
          <p:nvPr/>
        </p:nvSpPr>
        <p:spPr bwMode="auto">
          <a:xfrm>
            <a:off x="2457450" y="6041493"/>
            <a:ext cx="4084182" cy="363740"/>
          </a:xfrm>
          <a:prstGeom prst="rect">
            <a:avLst/>
          </a:prstGeom>
          <a:solidFill>
            <a:schemeClr val="bg1"/>
          </a:solidFill>
          <a:ln>
            <a:noFill/>
          </a:ln>
          <a:extLst/>
        </p:spPr>
        <p:txBody>
          <a:bodyPr wrap="none" lIns="20091" tIns="20091" rIns="20091" bIns="20091">
            <a:spAutoFit/>
          </a:bodyPr>
          <a:lstStyle/>
          <a:p>
            <a:pPr algn="ctr"/>
            <a:r>
              <a:rPr lang="en-US" sz="2100" b="1" dirty="0">
                <a:solidFill>
                  <a:srgbClr val="C00000"/>
                </a:solidFill>
                <a:latin typeface="Arial" pitchFamily="34" charset="0"/>
                <a:cs typeface="Arial" pitchFamily="34" charset="0"/>
                <a:sym typeface="Helvetica" charset="0"/>
              </a:rPr>
              <a:t> ALMA Science Portal @ NRAO </a:t>
            </a:r>
          </a:p>
        </p:txBody>
      </p:sp>
      <p:sp>
        <p:nvSpPr>
          <p:cNvPr id="4" name="Rectangle 3"/>
          <p:cNvSpPr/>
          <p:nvPr/>
        </p:nvSpPr>
        <p:spPr>
          <a:xfrm>
            <a:off x="2743200" y="5681959"/>
            <a:ext cx="3387274" cy="461665"/>
          </a:xfrm>
          <a:prstGeom prst="rect">
            <a:avLst/>
          </a:prstGeom>
        </p:spPr>
        <p:txBody>
          <a:bodyPr wrap="none">
            <a:spAutoFit/>
          </a:bodyPr>
          <a:lstStyle/>
          <a:p>
            <a:pPr algn="ctr"/>
            <a:r>
              <a:rPr lang="en-US" sz="2400" b="1" dirty="0">
                <a:solidFill>
                  <a:srgbClr val="00B050"/>
                </a:solidFill>
                <a:latin typeface="Arial" pitchFamily="34" charset="0"/>
                <a:cs typeface="Arial" pitchFamily="34" charset="0"/>
                <a:sym typeface="Helvetica" charset="0"/>
              </a:rPr>
              <a:t>www.almascience.org</a:t>
            </a:r>
          </a:p>
        </p:txBody>
      </p:sp>
      <p:sp>
        <p:nvSpPr>
          <p:cNvPr id="21" name="Oval 20"/>
          <p:cNvSpPr/>
          <p:nvPr/>
        </p:nvSpPr>
        <p:spPr bwMode="auto">
          <a:xfrm>
            <a:off x="1612556" y="2171700"/>
            <a:ext cx="571500" cy="285750"/>
          </a:xfrm>
          <a:prstGeom prst="ellipse">
            <a:avLst/>
          </a:prstGeom>
          <a:solidFill>
            <a:srgbClr val="FF0066">
              <a:alpha val="10000"/>
            </a:srgbClr>
          </a:solidFill>
          <a:ln w="9525" cap="flat" cmpd="sng" algn="ctr">
            <a:solidFill>
              <a:srgbClr val="800000"/>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en-US" sz="900">
              <a:solidFill>
                <a:srgbClr val="000000"/>
              </a:solidFill>
              <a:latin typeface="Arial" charset="0"/>
              <a:ea typeface="ヒラギノ角ゴ ProN W3" charset="0"/>
              <a:cs typeface="ヒラギノ角ゴ ProN W3" charset="0"/>
              <a:sym typeface="Arial" charset="0"/>
            </a:endParaRPr>
          </a:p>
        </p:txBody>
      </p:sp>
      <p:sp>
        <p:nvSpPr>
          <p:cNvPr id="23" name="Oval 22"/>
          <p:cNvSpPr/>
          <p:nvPr/>
        </p:nvSpPr>
        <p:spPr bwMode="auto">
          <a:xfrm>
            <a:off x="7888865" y="1771650"/>
            <a:ext cx="857250" cy="1085850"/>
          </a:xfrm>
          <a:prstGeom prst="ellipse">
            <a:avLst/>
          </a:prstGeom>
          <a:solidFill>
            <a:srgbClr val="FF0066">
              <a:alpha val="10000"/>
            </a:srgbClr>
          </a:solidFill>
          <a:ln w="9525" cap="flat" cmpd="sng" algn="ctr">
            <a:solidFill>
              <a:srgbClr val="800000"/>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en-US" sz="900">
              <a:solidFill>
                <a:srgbClr val="000000"/>
              </a:solidFill>
              <a:latin typeface="Arial" charset="0"/>
              <a:ea typeface="ヒラギノ角ゴ ProN W3" charset="0"/>
              <a:cs typeface="ヒラギノ角ゴ ProN W3" charset="0"/>
              <a:sym typeface="Arial" charset="0"/>
            </a:endParaRPr>
          </a:p>
        </p:txBody>
      </p:sp>
      <p:sp>
        <p:nvSpPr>
          <p:cNvPr id="9" name="Oval 8"/>
          <p:cNvSpPr/>
          <p:nvPr/>
        </p:nvSpPr>
        <p:spPr bwMode="auto">
          <a:xfrm>
            <a:off x="5770851" y="2678424"/>
            <a:ext cx="1371600" cy="457200"/>
          </a:xfrm>
          <a:prstGeom prst="ellipse">
            <a:avLst/>
          </a:prstGeom>
          <a:solidFill>
            <a:srgbClr val="008000">
              <a:alpha val="10000"/>
            </a:srgbClr>
          </a:solidFill>
          <a:ln w="9525" cap="flat" cmpd="sng" algn="ctr">
            <a:solidFill>
              <a:srgbClr val="008000"/>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en-US" sz="900">
              <a:solidFill>
                <a:srgbClr val="000000"/>
              </a:solidFill>
              <a:latin typeface="Arial" charset="0"/>
              <a:ea typeface="ヒラギノ角ゴ ProN W3" charset="0"/>
              <a:cs typeface="ヒラギノ角ゴ ProN W3" charset="0"/>
              <a:sym typeface="Arial" charset="0"/>
            </a:endParaRPr>
          </a:p>
        </p:txBody>
      </p:sp>
      <p:sp>
        <p:nvSpPr>
          <p:cNvPr id="10" name="Oval 9"/>
          <p:cNvSpPr/>
          <p:nvPr/>
        </p:nvSpPr>
        <p:spPr bwMode="auto">
          <a:xfrm>
            <a:off x="5590309" y="2171700"/>
            <a:ext cx="457200" cy="285750"/>
          </a:xfrm>
          <a:prstGeom prst="ellipse">
            <a:avLst/>
          </a:prstGeom>
          <a:solidFill>
            <a:srgbClr val="FF0066">
              <a:alpha val="10000"/>
            </a:srgbClr>
          </a:solidFill>
          <a:ln w="9525" cap="flat" cmpd="sng" algn="ctr">
            <a:solidFill>
              <a:srgbClr val="800000"/>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en-US" sz="900">
              <a:solidFill>
                <a:srgbClr val="000000"/>
              </a:solidFill>
              <a:latin typeface="Arial" charset="0"/>
              <a:ea typeface="ヒラギノ角ゴ ProN W3" charset="0"/>
              <a:cs typeface="ヒラギノ角ゴ ProN W3" charset="0"/>
              <a:sym typeface="Arial" charset="0"/>
            </a:endParaRPr>
          </a:p>
        </p:txBody>
      </p:sp>
    </p:spTree>
    <p:extLst>
      <p:ext uri="{BB962C8B-B14F-4D97-AF65-F5344CB8AC3E}">
        <p14:creationId xmlns:p14="http://schemas.microsoft.com/office/powerpoint/2010/main" val="16760751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838200"/>
            <a:ext cx="6172200" cy="419100"/>
          </a:xfrm>
        </p:spPr>
        <p:txBody>
          <a:bodyPr>
            <a:normAutofit fontScale="90000"/>
          </a:bodyPr>
          <a:lstStyle/>
          <a:p>
            <a:r>
              <a:rPr lang="en-US" dirty="0"/>
              <a:t>Downloading the ALMA OT</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 r="5368"/>
          <a:stretch/>
        </p:blipFill>
        <p:spPr>
          <a:xfrm>
            <a:off x="1200150" y="1485902"/>
            <a:ext cx="6652260" cy="3657599"/>
          </a:xfrm>
        </p:spPr>
      </p:pic>
      <p:sp>
        <p:nvSpPr>
          <p:cNvPr id="5" name="Oval 4"/>
          <p:cNvSpPr/>
          <p:nvPr/>
        </p:nvSpPr>
        <p:spPr bwMode="auto">
          <a:xfrm>
            <a:off x="2228850" y="3429000"/>
            <a:ext cx="2686050" cy="800100"/>
          </a:xfrm>
          <a:prstGeom prst="ellipse">
            <a:avLst/>
          </a:prstGeom>
          <a:solidFill>
            <a:srgbClr val="FF0066">
              <a:alpha val="10000"/>
            </a:srgbClr>
          </a:solidFill>
          <a:ln w="9525" cap="flat" cmpd="sng" algn="ctr">
            <a:solidFill>
              <a:srgbClr val="800000"/>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en-US" sz="900">
              <a:solidFill>
                <a:srgbClr val="000000"/>
              </a:solidFill>
              <a:latin typeface="Arial" charset="0"/>
              <a:ea typeface="ヒラギノ角ゴ ProN W3" charset="0"/>
              <a:cs typeface="ヒラギノ角ゴ ProN W3" charset="0"/>
              <a:sym typeface="Arial" charset="0"/>
            </a:endParaRPr>
          </a:p>
        </p:txBody>
      </p:sp>
      <p:sp>
        <p:nvSpPr>
          <p:cNvPr id="6" name="Oval 5"/>
          <p:cNvSpPr/>
          <p:nvPr/>
        </p:nvSpPr>
        <p:spPr bwMode="auto">
          <a:xfrm>
            <a:off x="4057650" y="4343400"/>
            <a:ext cx="1314450" cy="228600"/>
          </a:xfrm>
          <a:prstGeom prst="ellipse">
            <a:avLst/>
          </a:prstGeom>
          <a:solidFill>
            <a:srgbClr val="FF0066">
              <a:alpha val="10000"/>
            </a:srgbClr>
          </a:solidFill>
          <a:ln w="9525" cap="flat" cmpd="sng" algn="ctr">
            <a:solidFill>
              <a:srgbClr val="800000"/>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en-US" sz="900">
              <a:solidFill>
                <a:srgbClr val="000000"/>
              </a:solidFill>
              <a:latin typeface="Arial" charset="0"/>
              <a:ea typeface="ヒラギノ角ゴ ProN W3" charset="0"/>
              <a:cs typeface="ヒラギノ角ゴ ProN W3" charset="0"/>
              <a:sym typeface="Arial" charset="0"/>
            </a:endParaRPr>
          </a:p>
        </p:txBody>
      </p:sp>
      <p:sp>
        <p:nvSpPr>
          <p:cNvPr id="7" name="Oval 6"/>
          <p:cNvSpPr/>
          <p:nvPr/>
        </p:nvSpPr>
        <p:spPr bwMode="auto">
          <a:xfrm>
            <a:off x="4057650" y="4800600"/>
            <a:ext cx="1314450" cy="228600"/>
          </a:xfrm>
          <a:prstGeom prst="ellipse">
            <a:avLst/>
          </a:prstGeom>
          <a:solidFill>
            <a:srgbClr val="FF0066">
              <a:alpha val="10000"/>
            </a:srgbClr>
          </a:solidFill>
          <a:ln w="9525" cap="flat" cmpd="sng" algn="ctr">
            <a:solidFill>
              <a:srgbClr val="800000"/>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en-US" sz="900">
              <a:solidFill>
                <a:srgbClr val="000000"/>
              </a:solidFill>
              <a:latin typeface="Arial" charset="0"/>
              <a:ea typeface="ヒラギノ角ゴ ProN W3" charset="0"/>
              <a:cs typeface="ヒラギノ角ゴ ProN W3" charset="0"/>
              <a:sym typeface="Arial" charset="0"/>
            </a:endParaRPr>
          </a:p>
        </p:txBody>
      </p:sp>
      <p:sp>
        <p:nvSpPr>
          <p:cNvPr id="8" name="Oval 7"/>
          <p:cNvSpPr/>
          <p:nvPr/>
        </p:nvSpPr>
        <p:spPr bwMode="auto">
          <a:xfrm>
            <a:off x="2343150" y="4972050"/>
            <a:ext cx="1314450" cy="228600"/>
          </a:xfrm>
          <a:prstGeom prst="ellipse">
            <a:avLst/>
          </a:prstGeom>
          <a:solidFill>
            <a:srgbClr val="FF0066">
              <a:alpha val="10000"/>
            </a:srgbClr>
          </a:solidFill>
          <a:ln w="9525" cap="flat" cmpd="sng" algn="ctr">
            <a:solidFill>
              <a:srgbClr val="800000"/>
            </a:solidFill>
            <a:prstDash val="solid"/>
            <a:round/>
            <a:headEnd type="none" w="med" len="med"/>
            <a:tailEnd type="none" w="med" len="med"/>
          </a:ln>
          <a:effectLst/>
          <a:extLst/>
        </p:spPr>
        <p:txBody>
          <a:bodyPr vert="horz" wrap="square" lIns="68580" tIns="34290" rIns="68580" bIns="34290" numCol="1" rtlCol="0" anchor="t" anchorCtr="0" compatLnSpc="1">
            <a:prstTxWarp prst="textNoShape">
              <a:avLst/>
            </a:prstTxWarp>
          </a:bodyPr>
          <a:lstStyle/>
          <a:p>
            <a:pPr fontAlgn="base">
              <a:spcBef>
                <a:spcPct val="0"/>
              </a:spcBef>
              <a:spcAft>
                <a:spcPct val="0"/>
              </a:spcAft>
            </a:pPr>
            <a:endParaRPr lang="en-US" sz="900">
              <a:solidFill>
                <a:srgbClr val="000000"/>
              </a:solidFill>
              <a:latin typeface="Arial" charset="0"/>
              <a:ea typeface="ヒラギノ角ゴ ProN W3" charset="0"/>
              <a:cs typeface="ヒラギノ角ゴ ProN W3" charset="0"/>
              <a:sym typeface="Arial" charset="0"/>
            </a:endParaRPr>
          </a:p>
        </p:txBody>
      </p:sp>
      <p:sp>
        <p:nvSpPr>
          <p:cNvPr id="9" name="&quot;No&quot; Symbol 8">
            <a:extLst>
              <a:ext uri="{FF2B5EF4-FFF2-40B4-BE49-F238E27FC236}">
                <a16:creationId xmlns:a16="http://schemas.microsoft.com/office/drawing/2014/main" id="{E034D207-2FAE-8143-9BB3-F32B1B5F47D1}"/>
              </a:ext>
            </a:extLst>
          </p:cNvPr>
          <p:cNvSpPr/>
          <p:nvPr/>
        </p:nvSpPr>
        <p:spPr>
          <a:xfrm>
            <a:off x="6872985" y="245918"/>
            <a:ext cx="1094509" cy="1125683"/>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3" name="TextBox 2">
            <a:extLst>
              <a:ext uri="{FF2B5EF4-FFF2-40B4-BE49-F238E27FC236}">
                <a16:creationId xmlns:a16="http://schemas.microsoft.com/office/drawing/2014/main" id="{632DAE52-1FD0-7D46-85FC-FD42B2185BE0}"/>
              </a:ext>
            </a:extLst>
          </p:cNvPr>
          <p:cNvSpPr txBox="1"/>
          <p:nvPr/>
        </p:nvSpPr>
        <p:spPr>
          <a:xfrm>
            <a:off x="6988071" y="636588"/>
            <a:ext cx="864339" cy="369332"/>
          </a:xfrm>
          <a:prstGeom prst="rect">
            <a:avLst/>
          </a:prstGeom>
          <a:noFill/>
        </p:spPr>
        <p:txBody>
          <a:bodyPr wrap="none" rtlCol="0">
            <a:spAutoFit/>
          </a:bodyPr>
          <a:lstStyle/>
          <a:p>
            <a:r>
              <a:rPr lang="en-US" dirty="0">
                <a:solidFill>
                  <a:schemeClr val="bg1"/>
                </a:solidFill>
              </a:rPr>
              <a:t>Java 9</a:t>
            </a:r>
          </a:p>
        </p:txBody>
      </p:sp>
    </p:spTree>
    <p:extLst>
      <p:ext uri="{BB962C8B-B14F-4D97-AF65-F5344CB8AC3E}">
        <p14:creationId xmlns:p14="http://schemas.microsoft.com/office/powerpoint/2010/main" val="33002818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2-02 at 6.25.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582" y="1425288"/>
            <a:ext cx="8864308" cy="4670712"/>
          </a:xfrm>
          <a:prstGeom prst="rect">
            <a:avLst/>
          </a:prstGeom>
        </p:spPr>
      </p:pic>
    </p:spTree>
    <p:extLst>
      <p:ext uri="{BB962C8B-B14F-4D97-AF65-F5344CB8AC3E}">
        <p14:creationId xmlns:p14="http://schemas.microsoft.com/office/powerpoint/2010/main" val="27557077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p:cNvSpPr>
            <a:spLocks/>
          </p:cNvSpPr>
          <p:nvPr/>
        </p:nvSpPr>
        <p:spPr bwMode="auto">
          <a:xfrm>
            <a:off x="593712" y="1938768"/>
            <a:ext cx="314325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t" anchorCtr="0"/>
          <a:lstStyle/>
          <a:p>
            <a:pPr marL="187517" indent="-187517">
              <a:buSzPct val="125000"/>
              <a:buFont typeface="Gill Sans" charset="0"/>
              <a:buChar char="•"/>
            </a:pPr>
            <a:r>
              <a:rPr lang="en-US" sz="1875" dirty="0">
                <a:ea typeface="Gill Sans" charset="0"/>
                <a:cs typeface="Gill Sans" charset="0"/>
              </a:rPr>
              <a:t>Must include:</a:t>
            </a:r>
          </a:p>
          <a:p>
            <a:pPr marL="530417" lvl="1" indent="-187517">
              <a:buSzPct val="125000"/>
              <a:buFont typeface="Gill Sans" charset="0"/>
              <a:buChar char="•"/>
            </a:pPr>
            <a:r>
              <a:rPr lang="en-US" sz="1500" dirty="0">
                <a:ea typeface="Gill Sans" charset="0"/>
                <a:cs typeface="Gill Sans" charset="0"/>
              </a:rPr>
              <a:t>Astronomical Importance</a:t>
            </a:r>
          </a:p>
          <a:p>
            <a:pPr marL="530417" lvl="1" indent="-187517">
              <a:buSzPct val="125000"/>
              <a:buFont typeface="Gill Sans" charset="0"/>
              <a:buChar char="•"/>
            </a:pPr>
            <a:r>
              <a:rPr lang="en-US" sz="1500" dirty="0">
                <a:ea typeface="Gill Sans" charset="0"/>
                <a:cs typeface="Gill Sans" charset="0"/>
              </a:rPr>
              <a:t>Estimated intensity, S/N</a:t>
            </a:r>
          </a:p>
          <a:p>
            <a:pPr marL="530417" lvl="1" indent="-187517">
              <a:buSzPct val="125000"/>
              <a:buFont typeface="Gill Sans" charset="0"/>
              <a:buChar char="•"/>
            </a:pPr>
            <a:endParaRPr lang="en-US" sz="1500" dirty="0">
              <a:ea typeface="Gill Sans" charset="0"/>
              <a:cs typeface="Gill Sans" charset="0"/>
            </a:endParaRPr>
          </a:p>
          <a:p>
            <a:pPr marL="187517" indent="-187517">
              <a:buSzPct val="125000"/>
              <a:buFont typeface="Gill Sans" charset="0"/>
              <a:buChar char="•"/>
            </a:pPr>
            <a:r>
              <a:rPr lang="en-US" sz="1875" dirty="0">
                <a:ea typeface="Gill Sans" charset="0"/>
                <a:cs typeface="Gill Sans" charset="0"/>
              </a:rPr>
              <a:t>May include:</a:t>
            </a:r>
          </a:p>
          <a:p>
            <a:pPr marL="530417" lvl="1" indent="-187517">
              <a:buSzPct val="125000"/>
              <a:buFont typeface="Gill Sans" charset="0"/>
              <a:buChar char="•"/>
            </a:pPr>
            <a:r>
              <a:rPr lang="en-US" sz="1500" dirty="0">
                <a:ea typeface="Gill Sans" charset="0"/>
                <a:cs typeface="Gill Sans" charset="0"/>
              </a:rPr>
              <a:t>Figures</a:t>
            </a:r>
          </a:p>
          <a:p>
            <a:pPr marL="530417" lvl="1" indent="-187517">
              <a:buSzPct val="125000"/>
              <a:buFont typeface="Gill Sans" charset="0"/>
              <a:buChar char="•"/>
            </a:pPr>
            <a:r>
              <a:rPr lang="en-US" sz="1500" dirty="0">
                <a:ea typeface="Gill Sans" charset="0"/>
                <a:cs typeface="Gill Sans" charset="0"/>
              </a:rPr>
              <a:t>Tables</a:t>
            </a:r>
          </a:p>
          <a:p>
            <a:pPr marL="530417" lvl="1" indent="-187517">
              <a:buSzPct val="125000"/>
              <a:buFont typeface="Gill Sans" charset="0"/>
              <a:buChar char="•"/>
            </a:pPr>
            <a:r>
              <a:rPr lang="en-US" sz="1500" dirty="0">
                <a:ea typeface="Gill Sans" charset="0"/>
                <a:cs typeface="Gill Sans" charset="0"/>
              </a:rPr>
              <a:t>References</a:t>
            </a:r>
          </a:p>
          <a:p>
            <a:pPr lvl="1">
              <a:buSzPct val="125000"/>
            </a:pPr>
            <a:endParaRPr lang="en-US" sz="1500" dirty="0">
              <a:ea typeface="Gill Sans" charset="0"/>
              <a:cs typeface="Gill Sans" charset="0"/>
            </a:endParaRPr>
          </a:p>
          <a:p>
            <a:pPr marL="187517" indent="-187517">
              <a:buSzPct val="125000"/>
              <a:buFont typeface="Gill Sans" charset="0"/>
              <a:buChar char="•"/>
            </a:pPr>
            <a:r>
              <a:rPr lang="en-US" sz="1875" dirty="0">
                <a:ea typeface="Gill Sans" charset="0"/>
                <a:cs typeface="Gill Sans" charset="0"/>
              </a:rPr>
              <a:t>Free-form PDF document</a:t>
            </a:r>
          </a:p>
          <a:p>
            <a:pPr marL="530417" lvl="1" indent="-187517">
              <a:buSzPct val="125000"/>
              <a:buFont typeface="Gill Sans" charset="0"/>
              <a:buChar char="•"/>
            </a:pPr>
            <a:r>
              <a:rPr lang="en-US" sz="1500" dirty="0">
                <a:ea typeface="Gill Sans" charset="0"/>
                <a:cs typeface="Gill Sans" charset="0"/>
              </a:rPr>
              <a:t>12+ font, English only</a:t>
            </a:r>
          </a:p>
          <a:p>
            <a:pPr marL="530417" lvl="1" indent="-187517">
              <a:buSzPct val="125000"/>
              <a:buFont typeface="Gill Sans" charset="0"/>
              <a:buChar char="•"/>
            </a:pPr>
            <a:r>
              <a:rPr lang="en-US" sz="1500" dirty="0">
                <a:ea typeface="Gill Sans" charset="0"/>
                <a:cs typeface="Gill Sans" charset="0"/>
              </a:rPr>
              <a:t>20 MB file size</a:t>
            </a:r>
          </a:p>
          <a:p>
            <a:pPr marL="530417" lvl="1" indent="-187517">
              <a:buSzPct val="125000"/>
              <a:buFont typeface="Gill Sans" charset="0"/>
              <a:buChar char="•"/>
            </a:pPr>
            <a:r>
              <a:rPr lang="en-US" sz="1500" dirty="0">
                <a:ea typeface="Gill Sans" charset="0"/>
                <a:cs typeface="Gill Sans" charset="0"/>
              </a:rPr>
              <a:t>4 pages (6 for Large Projects)</a:t>
            </a:r>
          </a:p>
          <a:p>
            <a:pPr lvl="1">
              <a:buSzPct val="125000"/>
            </a:pPr>
            <a:endParaRPr lang="en-US" sz="1875" dirty="0">
              <a:ea typeface="Gill Sans" charset="0"/>
              <a:cs typeface="Gill Sans" charset="0"/>
            </a:endParaRPr>
          </a:p>
          <a:p>
            <a:pPr marL="530417" lvl="1" indent="-187517">
              <a:buSzPct val="125000"/>
              <a:buFont typeface="Gill Sans" charset="0"/>
              <a:buChar char="•"/>
            </a:pPr>
            <a:endParaRPr lang="en-US" sz="1500" dirty="0">
              <a:ea typeface="Gill Sans" charset="0"/>
              <a:cs typeface="Gill Sans" charset="0"/>
            </a:endParaRPr>
          </a:p>
        </p:txBody>
      </p:sp>
      <p:sp>
        <p:nvSpPr>
          <p:cNvPr id="10" name="Rectangle 9"/>
          <p:cNvSpPr>
            <a:spLocks/>
          </p:cNvSpPr>
          <p:nvPr/>
        </p:nvSpPr>
        <p:spPr bwMode="auto">
          <a:xfrm>
            <a:off x="593712" y="1477237"/>
            <a:ext cx="2365362" cy="363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chemeClr val="tx1"/>
                </a:solidFill>
                <a:round/>
                <a:headEnd type="none" w="med" len="med"/>
                <a:tailEnd type="none" w="med" len="med"/>
              </a14:hiddenLine>
            </a:ext>
          </a:extLst>
        </p:spPr>
        <p:txBody>
          <a:bodyPr wrap="square" lIns="20091" tIns="20091" rIns="20091" bIns="20091">
            <a:spAutoFit/>
          </a:bodyPr>
          <a:lstStyle/>
          <a:p>
            <a:r>
              <a:rPr lang="en-US" sz="2100" b="1" dirty="0">
                <a:solidFill>
                  <a:srgbClr val="C00000"/>
                </a:solidFill>
                <a:latin typeface="Arial" pitchFamily="34" charset="0"/>
                <a:cs typeface="Arial" pitchFamily="34" charset="0"/>
                <a:sym typeface="Helvetica" charset="0"/>
              </a:rPr>
              <a:t>Science Case</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7541" y="1269419"/>
            <a:ext cx="4158340" cy="5172945"/>
          </a:xfrm>
          <a:prstGeom prst="rect">
            <a:avLst/>
          </a:prstGeom>
        </p:spPr>
      </p:pic>
    </p:spTree>
    <p:extLst>
      <p:ext uri="{BB962C8B-B14F-4D97-AF65-F5344CB8AC3E}">
        <p14:creationId xmlns:p14="http://schemas.microsoft.com/office/powerpoint/2010/main" val="30899998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895BE3B-4D3A-EA41-952F-DA17E133A0F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199" y="1277937"/>
            <a:ext cx="7829325" cy="5223553"/>
          </a:xfrm>
        </p:spPr>
      </p:pic>
      <p:sp>
        <p:nvSpPr>
          <p:cNvPr id="3" name="Title 2">
            <a:extLst>
              <a:ext uri="{FF2B5EF4-FFF2-40B4-BE49-F238E27FC236}">
                <a16:creationId xmlns:a16="http://schemas.microsoft.com/office/drawing/2014/main" id="{C34BF201-6ADE-1049-B2A4-37E95FFF29A1}"/>
              </a:ext>
            </a:extLst>
          </p:cNvPr>
          <p:cNvSpPr>
            <a:spLocks noGrp="1"/>
          </p:cNvSpPr>
          <p:nvPr>
            <p:ph type="title"/>
          </p:nvPr>
        </p:nvSpPr>
        <p:spPr/>
        <p:txBody>
          <a:bodyPr/>
          <a:lstStyle/>
          <a:p>
            <a:r>
              <a:rPr lang="en-US" dirty="0"/>
              <a:t>Different bands require very different conditions</a:t>
            </a:r>
          </a:p>
        </p:txBody>
      </p:sp>
      <p:sp>
        <p:nvSpPr>
          <p:cNvPr id="4" name="Footer Placeholder 3">
            <a:extLst>
              <a:ext uri="{FF2B5EF4-FFF2-40B4-BE49-F238E27FC236}">
                <a16:creationId xmlns:a16="http://schemas.microsoft.com/office/drawing/2014/main" id="{4A4A3AE8-CC62-C744-B800-1E63BDD3F378}"/>
              </a:ext>
            </a:extLst>
          </p:cNvPr>
          <p:cNvSpPr>
            <a:spLocks noGrp="1"/>
          </p:cNvSpPr>
          <p:nvPr>
            <p:ph type="ftr" sz="quarter" idx="3"/>
          </p:nvPr>
        </p:nvSpPr>
        <p:spPr/>
        <p:txBody>
          <a:bodyPr/>
          <a:lstStyle/>
          <a:p>
            <a:r>
              <a:rPr lang="en-US">
                <a:solidFill>
                  <a:schemeClr val="bg1"/>
                </a:solidFill>
              </a:rPr>
              <a:t>footer</a:t>
            </a:r>
            <a:endParaRPr lang="en-CA" dirty="0">
              <a:solidFill>
                <a:schemeClr val="bg1"/>
              </a:solidFill>
            </a:endParaRPr>
          </a:p>
        </p:txBody>
      </p:sp>
      <p:sp>
        <p:nvSpPr>
          <p:cNvPr id="5" name="Slide Number Placeholder 4">
            <a:extLst>
              <a:ext uri="{FF2B5EF4-FFF2-40B4-BE49-F238E27FC236}">
                <a16:creationId xmlns:a16="http://schemas.microsoft.com/office/drawing/2014/main" id="{9AFAA6B2-1333-C645-A7C4-AB7A6607D4D1}"/>
              </a:ext>
            </a:extLst>
          </p:cNvPr>
          <p:cNvSpPr>
            <a:spLocks noGrp="1"/>
          </p:cNvSpPr>
          <p:nvPr>
            <p:ph type="sldNum" sz="quarter" idx="4"/>
          </p:nvPr>
        </p:nvSpPr>
        <p:spPr/>
        <p:txBody>
          <a:bodyPr/>
          <a:lstStyle/>
          <a:p>
            <a:fld id="{EE130977-E003-4530-AE2B-3769B03D859D}" type="slidenum">
              <a:rPr lang="en-CA" smtClean="0"/>
              <a:pPr/>
              <a:t>46</a:t>
            </a:fld>
            <a:endParaRPr lang="en-CA" dirty="0"/>
          </a:p>
        </p:txBody>
      </p:sp>
    </p:spTree>
    <p:extLst>
      <p:ext uri="{BB962C8B-B14F-4D97-AF65-F5344CB8AC3E}">
        <p14:creationId xmlns:p14="http://schemas.microsoft.com/office/powerpoint/2010/main" val="32355101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12720" y="1303891"/>
            <a:ext cx="6127745" cy="4500009"/>
          </a:xfrm>
          <a:prstGeom prst="rect">
            <a:avLst/>
          </a:prstGeom>
        </p:spPr>
      </p:pic>
      <p:sp>
        <p:nvSpPr>
          <p:cNvPr id="7" name="Text Placeholder 6"/>
          <p:cNvSpPr>
            <a:spLocks noGrp="1"/>
          </p:cNvSpPr>
          <p:nvPr>
            <p:ph type="body" sz="quarter" idx="12"/>
          </p:nvPr>
        </p:nvSpPr>
        <p:spPr>
          <a:xfrm>
            <a:off x="1466850" y="5803900"/>
            <a:ext cx="6477000" cy="628650"/>
          </a:xfrm>
          <a:solidFill>
            <a:schemeClr val="bg1"/>
          </a:solidFill>
        </p:spPr>
        <p:txBody>
          <a:bodyPr>
            <a:normAutofit lnSpcReduction="10000"/>
          </a:bodyPr>
          <a:lstStyle/>
          <a:p>
            <a:r>
              <a:rPr lang="en-US" sz="1200" dirty="0"/>
              <a:t>Histograms of the anticipated amount of observing time available versus LST for the antenna configurations in Cycle 5. Also shown are histograms of the time available for Large Programs, as well as high frequency observations (Bands 8, 9, and 10) based on historical PWV data</a:t>
            </a:r>
          </a:p>
        </p:txBody>
      </p:sp>
      <p:sp>
        <p:nvSpPr>
          <p:cNvPr id="6" name="Title 1"/>
          <p:cNvSpPr txBox="1">
            <a:spLocks/>
          </p:cNvSpPr>
          <p:nvPr/>
        </p:nvSpPr>
        <p:spPr>
          <a:xfrm>
            <a:off x="1209675" y="857250"/>
            <a:ext cx="6734175" cy="628650"/>
          </a:xfrm>
          <a:prstGeom prst="rect">
            <a:avLst/>
          </a:prstGeom>
        </p:spPr>
        <p:txBody>
          <a:bodyPr/>
          <a:lstStyle>
            <a:lvl1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2pPr>
            <a:lvl3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3pPr>
            <a:lvl4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4pPr>
            <a:lvl5pPr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charset="0"/>
              <a:defRPr sz="3300" b="1">
                <a:solidFill>
                  <a:srgbClr val="990033"/>
                </a:solidFill>
                <a:latin typeface="Gill Sans MT" charset="0"/>
                <a:ea typeface="ＭＳ Ｐゴシック" charset="0"/>
                <a:cs typeface="ＭＳ Ｐゴシック" charset="0"/>
              </a:defRPr>
            </a:lvl9pPr>
          </a:lstStyle>
          <a:p>
            <a:pPr>
              <a:defRPr/>
            </a:pPr>
            <a:r>
              <a:rPr lang="en-US" sz="2250" kern="0" dirty="0">
                <a:solidFill>
                  <a:schemeClr val="bg1"/>
                </a:solidFill>
              </a:rPr>
              <a:t>ALMA Observing Strategies (Cycle 5</a:t>
            </a:r>
            <a:r>
              <a:rPr lang="en-US" sz="2250" dirty="0">
                <a:solidFill>
                  <a:schemeClr val="bg1"/>
                </a:solidFill>
              </a:rPr>
              <a:t>)</a:t>
            </a:r>
          </a:p>
          <a:p>
            <a:pPr>
              <a:defRPr/>
            </a:pPr>
            <a:r>
              <a:rPr lang="en-US" sz="2250" kern="0" dirty="0">
                <a:solidFill>
                  <a:schemeClr val="bg1"/>
                </a:solidFill>
              </a:rPr>
              <a:t> </a:t>
            </a:r>
          </a:p>
        </p:txBody>
      </p:sp>
    </p:spTree>
    <p:extLst>
      <p:ext uri="{BB962C8B-B14F-4D97-AF65-F5344CB8AC3E}">
        <p14:creationId xmlns:p14="http://schemas.microsoft.com/office/powerpoint/2010/main" val="15266776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dirty="0"/>
              <a:t>Helpful Tools</a:t>
            </a:r>
          </a:p>
        </p:txBody>
      </p:sp>
      <p:sp>
        <p:nvSpPr>
          <p:cNvPr id="4" name="Slide Number Placeholder 3"/>
          <p:cNvSpPr>
            <a:spLocks noGrp="1"/>
          </p:cNvSpPr>
          <p:nvPr>
            <p:ph type="sldNum" sz="quarter" idx="4294967295"/>
          </p:nvPr>
        </p:nvSpPr>
        <p:spPr>
          <a:xfrm>
            <a:off x="1447800" y="5733369"/>
            <a:ext cx="843643" cy="273844"/>
          </a:xfrm>
          <a:prstGeom prst="rect">
            <a:avLst/>
          </a:prstGeom>
        </p:spPr>
        <p:txBody>
          <a:bodyPr/>
          <a:lstStyle/>
          <a:p>
            <a:fld id="{A5580D42-4309-42CB-9101-536F0D1551A5}" type="slidenum">
              <a:rPr lang="en-US" smtClean="0"/>
              <a:pPr/>
              <a:t>48</a:t>
            </a:fld>
            <a:endParaRPr lang="en-US" dirty="0"/>
          </a:p>
        </p:txBody>
      </p:sp>
      <p:sp>
        <p:nvSpPr>
          <p:cNvPr id="6" name="Footer Placeholder 11"/>
          <p:cNvSpPr>
            <a:spLocks noGrp="1"/>
          </p:cNvSpPr>
          <p:nvPr>
            <p:ph type="ftr" sz="quarter" idx="4294967295"/>
          </p:nvPr>
        </p:nvSpPr>
        <p:spPr>
          <a:xfrm>
            <a:off x="3362251" y="5733369"/>
            <a:ext cx="2543114" cy="273844"/>
          </a:xfrm>
          <a:prstGeom prst="rect">
            <a:avLst/>
          </a:prstGeom>
        </p:spPr>
        <p:txBody>
          <a:bodyPr/>
          <a:lstStyle/>
          <a:p>
            <a:r>
              <a:rPr lang="en-US" dirty="0">
                <a:solidFill>
                  <a:schemeClr val="bg1"/>
                </a:solidFill>
              </a:rPr>
              <a:t>What is ALMA?</a:t>
            </a:r>
          </a:p>
        </p:txBody>
      </p:sp>
      <p:pic>
        <p:nvPicPr>
          <p:cNvPr id="7" name="Picture 6" descr="senscalc.tif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138" y="1321799"/>
            <a:ext cx="5506726" cy="4425425"/>
          </a:xfrm>
          <a:prstGeom prst="rect">
            <a:avLst/>
          </a:prstGeom>
          <a:ln>
            <a:solidFill>
              <a:srgbClr val="000000"/>
            </a:solidFill>
          </a:ln>
        </p:spPr>
      </p:pic>
      <p:sp>
        <p:nvSpPr>
          <p:cNvPr id="21" name="TextBox 20"/>
          <p:cNvSpPr txBox="1"/>
          <p:nvPr/>
        </p:nvSpPr>
        <p:spPr>
          <a:xfrm>
            <a:off x="6524625" y="2213984"/>
            <a:ext cx="2162175" cy="2585323"/>
          </a:xfrm>
          <a:prstGeom prst="rect">
            <a:avLst/>
          </a:prstGeom>
          <a:noFill/>
          <a:ln>
            <a:solidFill>
              <a:schemeClr val="tx1"/>
            </a:solidFill>
          </a:ln>
        </p:spPr>
        <p:txBody>
          <a:bodyPr wrap="square" rtlCol="0">
            <a:spAutoFit/>
          </a:bodyPr>
          <a:lstStyle/>
          <a:p>
            <a:pPr algn="ctr"/>
            <a:r>
              <a:rPr lang="en-US" sz="1350" b="1" dirty="0"/>
              <a:t>Sensitivity Calculator:</a:t>
            </a:r>
          </a:p>
          <a:p>
            <a:pPr algn="ctr"/>
            <a:endParaRPr lang="en-US" sz="1350" b="1" dirty="0"/>
          </a:p>
          <a:p>
            <a:pPr marL="214313" indent="-214313">
              <a:buFont typeface="Arial"/>
              <a:buChar char="•"/>
            </a:pPr>
            <a:r>
              <a:rPr lang="en-US" sz="1350" dirty="0"/>
              <a:t>Enter in declination, angular resolution, band width, desired sensitivities, etc. to see how long your project will take with the 12-m Array, the ACA, and the TPA</a:t>
            </a:r>
          </a:p>
          <a:p>
            <a:pPr marL="214313" indent="-214313">
              <a:buFont typeface="Arial"/>
              <a:buChar char="•"/>
            </a:pPr>
            <a:r>
              <a:rPr lang="en-US" sz="1350" dirty="0"/>
              <a:t>No overheads are taken into account</a:t>
            </a:r>
          </a:p>
        </p:txBody>
      </p:sp>
      <p:sp>
        <p:nvSpPr>
          <p:cNvPr id="3" name="TextBox 2"/>
          <p:cNvSpPr txBox="1"/>
          <p:nvPr/>
        </p:nvSpPr>
        <p:spPr>
          <a:xfrm>
            <a:off x="1447800" y="5870291"/>
            <a:ext cx="5715000" cy="507831"/>
          </a:xfrm>
          <a:prstGeom prst="rect">
            <a:avLst/>
          </a:prstGeom>
          <a:noFill/>
        </p:spPr>
        <p:txBody>
          <a:bodyPr wrap="square" rtlCol="0">
            <a:spAutoFit/>
          </a:bodyPr>
          <a:lstStyle/>
          <a:p>
            <a:r>
              <a:rPr lang="en-US" sz="1350" dirty="0"/>
              <a:t>Even though you do not request a set “time” with ALMA, having a sense of how much time you are requesting is a good idea</a:t>
            </a:r>
          </a:p>
        </p:txBody>
      </p:sp>
    </p:spTree>
    <p:extLst>
      <p:ext uri="{BB962C8B-B14F-4D97-AF65-F5344CB8AC3E}">
        <p14:creationId xmlns:p14="http://schemas.microsoft.com/office/powerpoint/2010/main" val="32783141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dirty="0" err="1"/>
              <a:t>Splatalogue</a:t>
            </a:r>
            <a:endParaRPr lang="en-US" dirty="0"/>
          </a:p>
        </p:txBody>
      </p:sp>
      <p:sp>
        <p:nvSpPr>
          <p:cNvPr id="4" name="Slide Number Placeholder 3"/>
          <p:cNvSpPr>
            <a:spLocks noGrp="1"/>
          </p:cNvSpPr>
          <p:nvPr>
            <p:ph type="sldNum" sz="quarter" idx="4294967295"/>
          </p:nvPr>
        </p:nvSpPr>
        <p:spPr>
          <a:xfrm>
            <a:off x="1447800" y="5733369"/>
            <a:ext cx="843643" cy="273844"/>
          </a:xfrm>
          <a:prstGeom prst="rect">
            <a:avLst/>
          </a:prstGeom>
        </p:spPr>
        <p:txBody>
          <a:bodyPr/>
          <a:lstStyle/>
          <a:p>
            <a:fld id="{A5580D42-4309-42CB-9101-536F0D1551A5}" type="slidenum">
              <a:rPr lang="en-US" smtClean="0"/>
              <a:pPr/>
              <a:t>49</a:t>
            </a:fld>
            <a:endParaRPr lang="en-US" dirty="0"/>
          </a:p>
        </p:txBody>
      </p:sp>
      <p:sp>
        <p:nvSpPr>
          <p:cNvPr id="6" name="Footer Placeholder 11"/>
          <p:cNvSpPr>
            <a:spLocks noGrp="1"/>
          </p:cNvSpPr>
          <p:nvPr>
            <p:ph type="ftr" sz="quarter" idx="4294967295"/>
          </p:nvPr>
        </p:nvSpPr>
        <p:spPr>
          <a:xfrm>
            <a:off x="3362251" y="5733369"/>
            <a:ext cx="2543114" cy="273844"/>
          </a:xfrm>
          <a:prstGeom prst="rect">
            <a:avLst/>
          </a:prstGeom>
        </p:spPr>
        <p:txBody>
          <a:bodyPr/>
          <a:lstStyle/>
          <a:p>
            <a:r>
              <a:rPr lang="en-US" dirty="0">
                <a:solidFill>
                  <a:schemeClr val="bg1"/>
                </a:solidFill>
              </a:rPr>
              <a:t>What is ALMA?</a:t>
            </a:r>
          </a:p>
        </p:txBody>
      </p:sp>
      <p:pic>
        <p:nvPicPr>
          <p:cNvPr id="2" name="Picture 1" descr="splat.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5900" y="1871326"/>
            <a:ext cx="6191250" cy="3796745"/>
          </a:xfrm>
          <a:prstGeom prst="rect">
            <a:avLst/>
          </a:prstGeom>
          <a:ln>
            <a:solidFill>
              <a:srgbClr val="000000"/>
            </a:solidFill>
          </a:ln>
        </p:spPr>
      </p:pic>
      <p:sp>
        <p:nvSpPr>
          <p:cNvPr id="7" name="TextBox 6"/>
          <p:cNvSpPr txBox="1"/>
          <p:nvPr/>
        </p:nvSpPr>
        <p:spPr>
          <a:xfrm>
            <a:off x="4829175" y="1409701"/>
            <a:ext cx="2171700" cy="300082"/>
          </a:xfrm>
          <a:prstGeom prst="rect">
            <a:avLst/>
          </a:prstGeom>
          <a:solidFill>
            <a:srgbClr val="FFFFFF"/>
          </a:solidFill>
          <a:ln>
            <a:solidFill>
              <a:srgbClr val="000000"/>
            </a:solidFill>
          </a:ln>
        </p:spPr>
        <p:txBody>
          <a:bodyPr wrap="square" rtlCol="0">
            <a:spAutoFit/>
          </a:bodyPr>
          <a:lstStyle/>
          <a:p>
            <a:pPr algn="ctr"/>
            <a:r>
              <a:rPr lang="en-US" sz="1350" dirty="0">
                <a:hlinkClick r:id="rId3"/>
              </a:rPr>
              <a:t>www.splatalogue.net</a:t>
            </a:r>
            <a:endParaRPr lang="en-US" sz="1350" dirty="0"/>
          </a:p>
        </p:txBody>
      </p:sp>
    </p:spTree>
    <p:extLst>
      <p:ext uri="{BB962C8B-B14F-4D97-AF65-F5344CB8AC3E}">
        <p14:creationId xmlns:p14="http://schemas.microsoft.com/office/powerpoint/2010/main" val="3807491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lma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 y="177800"/>
            <a:ext cx="4583773" cy="3497744"/>
          </a:xfrm>
          <a:prstGeom prst="rect">
            <a:avLst/>
          </a:prstGeom>
        </p:spPr>
      </p:pic>
      <p:pic>
        <p:nvPicPr>
          <p:cNvPr id="7" name="Picture 6" descr="alma3.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9301" y="177800"/>
            <a:ext cx="4584699" cy="2810374"/>
          </a:xfrm>
          <a:prstGeom prst="rect">
            <a:avLst/>
          </a:prstGeom>
        </p:spPr>
      </p:pic>
      <p:pic>
        <p:nvPicPr>
          <p:cNvPr id="10" name="Picture 9" descr="alma4.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75915"/>
            <a:ext cx="4584700" cy="3525133"/>
          </a:xfrm>
          <a:prstGeom prst="rect">
            <a:avLst/>
          </a:prstGeom>
        </p:spPr>
      </p:pic>
      <p:sp>
        <p:nvSpPr>
          <p:cNvPr id="11" name="Slide Number Placeholder 10"/>
          <p:cNvSpPr>
            <a:spLocks noGrp="1"/>
          </p:cNvSpPr>
          <p:nvPr>
            <p:ph type="sldNum" sz="quarter" idx="4"/>
          </p:nvPr>
        </p:nvSpPr>
        <p:spPr/>
        <p:txBody>
          <a:bodyPr/>
          <a:lstStyle/>
          <a:p>
            <a:fld id="{EE130977-E003-4530-AE2B-3769B03D859D}" type="slidenum">
              <a:rPr lang="en-CA" smtClean="0"/>
              <a:pPr/>
              <a:t>5</a:t>
            </a:fld>
            <a:endParaRPr lang="en-CA" dirty="0"/>
          </a:p>
        </p:txBody>
      </p:sp>
      <p:sp>
        <p:nvSpPr>
          <p:cNvPr id="12" name="Footer Placeholder 11"/>
          <p:cNvSpPr>
            <a:spLocks noGrp="1"/>
          </p:cNvSpPr>
          <p:nvPr>
            <p:ph type="ftr" sz="quarter" idx="3"/>
          </p:nvPr>
        </p:nvSpPr>
        <p:spPr>
          <a:xfrm>
            <a:off x="2958999" y="6501490"/>
            <a:ext cx="3390819" cy="365125"/>
          </a:xfrm>
        </p:spPr>
        <p:txBody>
          <a:bodyPr/>
          <a:lstStyle/>
          <a:p>
            <a:r>
              <a:rPr lang="en-US" dirty="0"/>
              <a:t>What is ALMA?</a:t>
            </a:r>
          </a:p>
        </p:txBody>
      </p:sp>
      <p:sp>
        <p:nvSpPr>
          <p:cNvPr id="21" name="Title 1"/>
          <p:cNvSpPr>
            <a:spLocks noGrp="1"/>
          </p:cNvSpPr>
          <p:nvPr>
            <p:ph type="title"/>
          </p:nvPr>
        </p:nvSpPr>
        <p:spPr>
          <a:xfrm>
            <a:off x="457200" y="274638"/>
            <a:ext cx="8229600" cy="868362"/>
          </a:xfrm>
        </p:spPr>
        <p:txBody>
          <a:bodyPr/>
          <a:lstStyle/>
          <a:p>
            <a:r>
              <a:rPr lang="en-US" dirty="0"/>
              <a:t>Where is ALMA?</a:t>
            </a:r>
          </a:p>
        </p:txBody>
      </p:sp>
      <p:pic>
        <p:nvPicPr>
          <p:cNvPr id="22" name="Picture 21" descr="alma6.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4700" y="2979600"/>
            <a:ext cx="4559300" cy="3522800"/>
          </a:xfrm>
          <a:prstGeom prst="rect">
            <a:avLst/>
          </a:prstGeom>
        </p:spPr>
      </p:pic>
    </p:spTree>
    <p:extLst>
      <p:ext uri="{BB962C8B-B14F-4D97-AF65-F5344CB8AC3E}">
        <p14:creationId xmlns:p14="http://schemas.microsoft.com/office/powerpoint/2010/main" val="582268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EC9729-E9FC-1241-BA40-230181AFB36C}"/>
              </a:ext>
            </a:extLst>
          </p:cNvPr>
          <p:cNvSpPr>
            <a:spLocks noGrp="1"/>
          </p:cNvSpPr>
          <p:nvPr>
            <p:ph type="title"/>
          </p:nvPr>
        </p:nvSpPr>
        <p:spPr/>
        <p:txBody>
          <a:bodyPr/>
          <a:lstStyle/>
          <a:p>
            <a:r>
              <a:rPr lang="en-US" dirty="0"/>
              <a:t>Using the OT</a:t>
            </a:r>
          </a:p>
        </p:txBody>
      </p:sp>
      <p:sp>
        <p:nvSpPr>
          <p:cNvPr id="4" name="Footer Placeholder 3">
            <a:extLst>
              <a:ext uri="{FF2B5EF4-FFF2-40B4-BE49-F238E27FC236}">
                <a16:creationId xmlns:a16="http://schemas.microsoft.com/office/drawing/2014/main" id="{B1416CB8-EAF0-D543-BFEB-7A13EF7EE736}"/>
              </a:ext>
            </a:extLst>
          </p:cNvPr>
          <p:cNvSpPr>
            <a:spLocks noGrp="1"/>
          </p:cNvSpPr>
          <p:nvPr>
            <p:ph type="ftr" sz="quarter" idx="3"/>
          </p:nvPr>
        </p:nvSpPr>
        <p:spPr/>
        <p:txBody>
          <a:bodyPr/>
          <a:lstStyle/>
          <a:p>
            <a:r>
              <a:rPr lang="en-US">
                <a:solidFill>
                  <a:schemeClr val="bg1"/>
                </a:solidFill>
              </a:rPr>
              <a:t>footer</a:t>
            </a:r>
            <a:endParaRPr lang="en-CA" dirty="0">
              <a:solidFill>
                <a:schemeClr val="bg1"/>
              </a:solidFill>
            </a:endParaRPr>
          </a:p>
        </p:txBody>
      </p:sp>
      <p:sp>
        <p:nvSpPr>
          <p:cNvPr id="5" name="Slide Number Placeholder 4">
            <a:extLst>
              <a:ext uri="{FF2B5EF4-FFF2-40B4-BE49-F238E27FC236}">
                <a16:creationId xmlns:a16="http://schemas.microsoft.com/office/drawing/2014/main" id="{DC7AB136-86D7-934C-9B9E-2F3A7517DAF0}"/>
              </a:ext>
            </a:extLst>
          </p:cNvPr>
          <p:cNvSpPr>
            <a:spLocks noGrp="1"/>
          </p:cNvSpPr>
          <p:nvPr>
            <p:ph type="sldNum" sz="quarter" idx="4"/>
          </p:nvPr>
        </p:nvSpPr>
        <p:spPr/>
        <p:txBody>
          <a:bodyPr/>
          <a:lstStyle/>
          <a:p>
            <a:fld id="{EE130977-E003-4530-AE2B-3769B03D859D}" type="slidenum">
              <a:rPr lang="en-CA" smtClean="0"/>
              <a:pPr/>
              <a:t>50</a:t>
            </a:fld>
            <a:endParaRPr lang="en-CA" dirty="0"/>
          </a:p>
        </p:txBody>
      </p:sp>
      <p:pic>
        <p:nvPicPr>
          <p:cNvPr id="19" name="Content Placeholder 18">
            <a:extLst>
              <a:ext uri="{FF2B5EF4-FFF2-40B4-BE49-F238E27FC236}">
                <a16:creationId xmlns:a16="http://schemas.microsoft.com/office/drawing/2014/main" id="{C8BE4FED-26AA-6642-89D3-9383F8E27D4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99034"/>
            <a:ext cx="8995461" cy="4713837"/>
          </a:xfrm>
        </p:spPr>
      </p:pic>
    </p:spTree>
    <p:extLst>
      <p:ext uri="{BB962C8B-B14F-4D97-AF65-F5344CB8AC3E}">
        <p14:creationId xmlns:p14="http://schemas.microsoft.com/office/powerpoint/2010/main" val="8357978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DCA7FAE-B007-A34C-BE0D-FC5758EAE9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981" y="1345457"/>
            <a:ext cx="9030635" cy="4847525"/>
          </a:xfrm>
        </p:spPr>
      </p:pic>
      <p:sp>
        <p:nvSpPr>
          <p:cNvPr id="3" name="Title 2">
            <a:extLst>
              <a:ext uri="{FF2B5EF4-FFF2-40B4-BE49-F238E27FC236}">
                <a16:creationId xmlns:a16="http://schemas.microsoft.com/office/drawing/2014/main" id="{7185E3F3-9B6D-8C41-B877-ED1CE2A5B873}"/>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81FE970C-70A2-1B4C-A5E7-31E1306C3D3B}"/>
              </a:ext>
            </a:extLst>
          </p:cNvPr>
          <p:cNvSpPr>
            <a:spLocks noGrp="1"/>
          </p:cNvSpPr>
          <p:nvPr>
            <p:ph type="ftr" sz="quarter" idx="3"/>
          </p:nvPr>
        </p:nvSpPr>
        <p:spPr/>
        <p:txBody>
          <a:bodyPr/>
          <a:lstStyle/>
          <a:p>
            <a:r>
              <a:rPr lang="en-US">
                <a:solidFill>
                  <a:schemeClr val="bg1"/>
                </a:solidFill>
              </a:rPr>
              <a:t>footer</a:t>
            </a:r>
            <a:endParaRPr lang="en-CA" dirty="0">
              <a:solidFill>
                <a:schemeClr val="bg1"/>
              </a:solidFill>
            </a:endParaRPr>
          </a:p>
        </p:txBody>
      </p:sp>
      <p:sp>
        <p:nvSpPr>
          <p:cNvPr id="5" name="Slide Number Placeholder 4">
            <a:extLst>
              <a:ext uri="{FF2B5EF4-FFF2-40B4-BE49-F238E27FC236}">
                <a16:creationId xmlns:a16="http://schemas.microsoft.com/office/drawing/2014/main" id="{FF892452-71F5-7E4A-90B5-9552E1DA8529}"/>
              </a:ext>
            </a:extLst>
          </p:cNvPr>
          <p:cNvSpPr>
            <a:spLocks noGrp="1"/>
          </p:cNvSpPr>
          <p:nvPr>
            <p:ph type="sldNum" sz="quarter" idx="4"/>
          </p:nvPr>
        </p:nvSpPr>
        <p:spPr/>
        <p:txBody>
          <a:bodyPr/>
          <a:lstStyle/>
          <a:p>
            <a:fld id="{EE130977-E003-4530-AE2B-3769B03D859D}" type="slidenum">
              <a:rPr lang="en-CA" smtClean="0"/>
              <a:pPr/>
              <a:t>51</a:t>
            </a:fld>
            <a:endParaRPr lang="en-CA" dirty="0"/>
          </a:p>
        </p:txBody>
      </p:sp>
    </p:spTree>
    <p:extLst>
      <p:ext uri="{BB962C8B-B14F-4D97-AF65-F5344CB8AC3E}">
        <p14:creationId xmlns:p14="http://schemas.microsoft.com/office/powerpoint/2010/main" val="22755588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E96182E-4129-574C-8C01-95C325B3E4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716" y="1184565"/>
            <a:ext cx="8999719" cy="5077691"/>
          </a:xfrm>
        </p:spPr>
      </p:pic>
      <p:sp>
        <p:nvSpPr>
          <p:cNvPr id="3" name="Title 2">
            <a:extLst>
              <a:ext uri="{FF2B5EF4-FFF2-40B4-BE49-F238E27FC236}">
                <a16:creationId xmlns:a16="http://schemas.microsoft.com/office/drawing/2014/main" id="{B278D112-F243-C34F-9F8F-DE9A2C45F206}"/>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9F98F26C-78B8-CA49-B703-6EE2A6E1191E}"/>
              </a:ext>
            </a:extLst>
          </p:cNvPr>
          <p:cNvSpPr>
            <a:spLocks noGrp="1"/>
          </p:cNvSpPr>
          <p:nvPr>
            <p:ph type="ftr" sz="quarter" idx="3"/>
          </p:nvPr>
        </p:nvSpPr>
        <p:spPr/>
        <p:txBody>
          <a:bodyPr/>
          <a:lstStyle/>
          <a:p>
            <a:r>
              <a:rPr lang="en-US">
                <a:solidFill>
                  <a:schemeClr val="bg1"/>
                </a:solidFill>
              </a:rPr>
              <a:t>footer</a:t>
            </a:r>
            <a:endParaRPr lang="en-CA" dirty="0">
              <a:solidFill>
                <a:schemeClr val="bg1"/>
              </a:solidFill>
            </a:endParaRPr>
          </a:p>
        </p:txBody>
      </p:sp>
      <p:sp>
        <p:nvSpPr>
          <p:cNvPr id="5" name="Slide Number Placeholder 4">
            <a:extLst>
              <a:ext uri="{FF2B5EF4-FFF2-40B4-BE49-F238E27FC236}">
                <a16:creationId xmlns:a16="http://schemas.microsoft.com/office/drawing/2014/main" id="{445A3063-F0E8-724F-B11C-394526F278B8}"/>
              </a:ext>
            </a:extLst>
          </p:cNvPr>
          <p:cNvSpPr>
            <a:spLocks noGrp="1"/>
          </p:cNvSpPr>
          <p:nvPr>
            <p:ph type="sldNum" sz="quarter" idx="4"/>
          </p:nvPr>
        </p:nvSpPr>
        <p:spPr/>
        <p:txBody>
          <a:bodyPr/>
          <a:lstStyle/>
          <a:p>
            <a:fld id="{EE130977-E003-4530-AE2B-3769B03D859D}" type="slidenum">
              <a:rPr lang="en-CA" smtClean="0"/>
              <a:pPr/>
              <a:t>52</a:t>
            </a:fld>
            <a:endParaRPr lang="en-CA" dirty="0"/>
          </a:p>
        </p:txBody>
      </p:sp>
    </p:spTree>
    <p:extLst>
      <p:ext uri="{BB962C8B-B14F-4D97-AF65-F5344CB8AC3E}">
        <p14:creationId xmlns:p14="http://schemas.microsoft.com/office/powerpoint/2010/main" val="13853134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FE38CAA-CE5F-154A-BD8D-4820F732810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255170"/>
            <a:ext cx="9095989" cy="4771557"/>
          </a:xfrm>
        </p:spPr>
      </p:pic>
      <p:sp>
        <p:nvSpPr>
          <p:cNvPr id="3" name="Title 2">
            <a:extLst>
              <a:ext uri="{FF2B5EF4-FFF2-40B4-BE49-F238E27FC236}">
                <a16:creationId xmlns:a16="http://schemas.microsoft.com/office/drawing/2014/main" id="{E490F0EF-BFC3-9046-B0B5-F2A4927429C5}"/>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BF1BA2CA-97F1-2741-9920-EBA8B8C1F1C7}"/>
              </a:ext>
            </a:extLst>
          </p:cNvPr>
          <p:cNvSpPr>
            <a:spLocks noGrp="1"/>
          </p:cNvSpPr>
          <p:nvPr>
            <p:ph type="ftr" sz="quarter" idx="3"/>
          </p:nvPr>
        </p:nvSpPr>
        <p:spPr/>
        <p:txBody>
          <a:bodyPr/>
          <a:lstStyle/>
          <a:p>
            <a:r>
              <a:rPr lang="en-US">
                <a:solidFill>
                  <a:schemeClr val="bg1"/>
                </a:solidFill>
              </a:rPr>
              <a:t>footer</a:t>
            </a:r>
            <a:endParaRPr lang="en-CA" dirty="0">
              <a:solidFill>
                <a:schemeClr val="bg1"/>
              </a:solidFill>
            </a:endParaRPr>
          </a:p>
        </p:txBody>
      </p:sp>
      <p:sp>
        <p:nvSpPr>
          <p:cNvPr id="5" name="Slide Number Placeholder 4">
            <a:extLst>
              <a:ext uri="{FF2B5EF4-FFF2-40B4-BE49-F238E27FC236}">
                <a16:creationId xmlns:a16="http://schemas.microsoft.com/office/drawing/2014/main" id="{FEE3F006-3580-F749-8B16-A7EE069768D1}"/>
              </a:ext>
            </a:extLst>
          </p:cNvPr>
          <p:cNvSpPr>
            <a:spLocks noGrp="1"/>
          </p:cNvSpPr>
          <p:nvPr>
            <p:ph type="sldNum" sz="quarter" idx="4"/>
          </p:nvPr>
        </p:nvSpPr>
        <p:spPr/>
        <p:txBody>
          <a:bodyPr/>
          <a:lstStyle/>
          <a:p>
            <a:fld id="{EE130977-E003-4530-AE2B-3769B03D859D}" type="slidenum">
              <a:rPr lang="en-CA" smtClean="0"/>
              <a:pPr/>
              <a:t>53</a:t>
            </a:fld>
            <a:endParaRPr lang="en-CA" dirty="0"/>
          </a:p>
        </p:txBody>
      </p:sp>
    </p:spTree>
    <p:extLst>
      <p:ext uri="{BB962C8B-B14F-4D97-AF65-F5344CB8AC3E}">
        <p14:creationId xmlns:p14="http://schemas.microsoft.com/office/powerpoint/2010/main" val="33020216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CBC47D74-7BF5-CA4F-BEA0-070B36EDCE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2509" y="565716"/>
            <a:ext cx="8354291" cy="5851492"/>
          </a:xfrm>
        </p:spPr>
      </p:pic>
      <p:sp>
        <p:nvSpPr>
          <p:cNvPr id="3" name="Title 2">
            <a:extLst>
              <a:ext uri="{FF2B5EF4-FFF2-40B4-BE49-F238E27FC236}">
                <a16:creationId xmlns:a16="http://schemas.microsoft.com/office/drawing/2014/main" id="{56CD1F52-1943-A349-BA89-29F4AA53D37C}"/>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80922859-5776-9E44-9D28-DEAF28EC0C97}"/>
              </a:ext>
            </a:extLst>
          </p:cNvPr>
          <p:cNvSpPr>
            <a:spLocks noGrp="1"/>
          </p:cNvSpPr>
          <p:nvPr>
            <p:ph type="ftr" sz="quarter" idx="3"/>
          </p:nvPr>
        </p:nvSpPr>
        <p:spPr/>
        <p:txBody>
          <a:bodyPr/>
          <a:lstStyle/>
          <a:p>
            <a:r>
              <a:rPr lang="en-US">
                <a:solidFill>
                  <a:schemeClr val="bg1"/>
                </a:solidFill>
              </a:rPr>
              <a:t>footer</a:t>
            </a:r>
            <a:endParaRPr lang="en-CA" dirty="0">
              <a:solidFill>
                <a:schemeClr val="bg1"/>
              </a:solidFill>
            </a:endParaRPr>
          </a:p>
        </p:txBody>
      </p:sp>
      <p:sp>
        <p:nvSpPr>
          <p:cNvPr id="5" name="Slide Number Placeholder 4">
            <a:extLst>
              <a:ext uri="{FF2B5EF4-FFF2-40B4-BE49-F238E27FC236}">
                <a16:creationId xmlns:a16="http://schemas.microsoft.com/office/drawing/2014/main" id="{F80BF2BE-D154-BD40-A163-642F430BE5A7}"/>
              </a:ext>
            </a:extLst>
          </p:cNvPr>
          <p:cNvSpPr>
            <a:spLocks noGrp="1"/>
          </p:cNvSpPr>
          <p:nvPr>
            <p:ph type="sldNum" sz="quarter" idx="4"/>
          </p:nvPr>
        </p:nvSpPr>
        <p:spPr/>
        <p:txBody>
          <a:bodyPr/>
          <a:lstStyle/>
          <a:p>
            <a:fld id="{EE130977-E003-4530-AE2B-3769B03D859D}" type="slidenum">
              <a:rPr lang="en-CA" smtClean="0"/>
              <a:pPr/>
              <a:t>54</a:t>
            </a:fld>
            <a:endParaRPr lang="en-CA" dirty="0"/>
          </a:p>
        </p:txBody>
      </p:sp>
      <p:pic>
        <p:nvPicPr>
          <p:cNvPr id="8" name="Content Placeholder 6">
            <a:extLst>
              <a:ext uri="{FF2B5EF4-FFF2-40B4-BE49-F238E27FC236}">
                <a16:creationId xmlns:a16="http://schemas.microsoft.com/office/drawing/2014/main" id="{B49F96A9-8032-444C-A89E-8907A06C1C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937" y="1143000"/>
            <a:ext cx="5963972" cy="5148211"/>
          </a:xfrm>
          <a:prstGeom prst="rect">
            <a:avLst/>
          </a:prstGeom>
        </p:spPr>
      </p:pic>
    </p:spTree>
    <p:extLst>
      <p:ext uri="{BB962C8B-B14F-4D97-AF65-F5344CB8AC3E}">
        <p14:creationId xmlns:p14="http://schemas.microsoft.com/office/powerpoint/2010/main" val="112445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AE716C7-6D43-7742-9D6D-5FDE7C6370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470" y="274638"/>
            <a:ext cx="8848666" cy="6084598"/>
          </a:xfrm>
        </p:spPr>
      </p:pic>
      <p:sp>
        <p:nvSpPr>
          <p:cNvPr id="3" name="Title 2">
            <a:extLst>
              <a:ext uri="{FF2B5EF4-FFF2-40B4-BE49-F238E27FC236}">
                <a16:creationId xmlns:a16="http://schemas.microsoft.com/office/drawing/2014/main" id="{DE494834-B763-0D44-8A53-F00E3F98C736}"/>
              </a:ext>
            </a:extLst>
          </p:cNvPr>
          <p:cNvSpPr>
            <a:spLocks noGrp="1"/>
          </p:cNvSpPr>
          <p:nvPr>
            <p:ph type="title"/>
          </p:nvPr>
        </p:nvSpPr>
        <p:spPr/>
        <p:txBody>
          <a:bodyPr/>
          <a:lstStyle/>
          <a:p>
            <a:endParaRPr lang="en-US" dirty="0"/>
          </a:p>
        </p:txBody>
      </p:sp>
      <p:sp>
        <p:nvSpPr>
          <p:cNvPr id="4" name="Footer Placeholder 3">
            <a:extLst>
              <a:ext uri="{FF2B5EF4-FFF2-40B4-BE49-F238E27FC236}">
                <a16:creationId xmlns:a16="http://schemas.microsoft.com/office/drawing/2014/main" id="{AABEF6D1-2417-E742-8CEB-3C3FB3F0CC08}"/>
              </a:ext>
            </a:extLst>
          </p:cNvPr>
          <p:cNvSpPr>
            <a:spLocks noGrp="1"/>
          </p:cNvSpPr>
          <p:nvPr>
            <p:ph type="ftr" sz="quarter" idx="3"/>
          </p:nvPr>
        </p:nvSpPr>
        <p:spPr/>
        <p:txBody>
          <a:bodyPr/>
          <a:lstStyle/>
          <a:p>
            <a:r>
              <a:rPr lang="en-US">
                <a:solidFill>
                  <a:schemeClr val="bg1"/>
                </a:solidFill>
              </a:rPr>
              <a:t>footer</a:t>
            </a:r>
            <a:endParaRPr lang="en-CA" dirty="0">
              <a:solidFill>
                <a:schemeClr val="bg1"/>
              </a:solidFill>
            </a:endParaRPr>
          </a:p>
        </p:txBody>
      </p:sp>
      <p:sp>
        <p:nvSpPr>
          <p:cNvPr id="5" name="Slide Number Placeholder 4">
            <a:extLst>
              <a:ext uri="{FF2B5EF4-FFF2-40B4-BE49-F238E27FC236}">
                <a16:creationId xmlns:a16="http://schemas.microsoft.com/office/drawing/2014/main" id="{23EEBA2C-C437-0549-9D55-1A2AFECB13B6}"/>
              </a:ext>
            </a:extLst>
          </p:cNvPr>
          <p:cNvSpPr>
            <a:spLocks noGrp="1"/>
          </p:cNvSpPr>
          <p:nvPr>
            <p:ph type="sldNum" sz="quarter" idx="4"/>
          </p:nvPr>
        </p:nvSpPr>
        <p:spPr/>
        <p:txBody>
          <a:bodyPr/>
          <a:lstStyle/>
          <a:p>
            <a:fld id="{EE130977-E003-4530-AE2B-3769B03D859D}" type="slidenum">
              <a:rPr lang="en-CA" smtClean="0"/>
              <a:pPr/>
              <a:t>55</a:t>
            </a:fld>
            <a:endParaRPr lang="en-CA" dirty="0"/>
          </a:p>
        </p:txBody>
      </p:sp>
      <p:grpSp>
        <p:nvGrpSpPr>
          <p:cNvPr id="11" name="Group 10">
            <a:extLst>
              <a:ext uri="{FF2B5EF4-FFF2-40B4-BE49-F238E27FC236}">
                <a16:creationId xmlns:a16="http://schemas.microsoft.com/office/drawing/2014/main" id="{6A4CEF78-977A-AF48-8664-77B8A05B69F9}"/>
              </a:ext>
            </a:extLst>
          </p:cNvPr>
          <p:cNvGrpSpPr/>
          <p:nvPr/>
        </p:nvGrpSpPr>
        <p:grpSpPr>
          <a:xfrm>
            <a:off x="406399" y="1143000"/>
            <a:ext cx="7310583" cy="3008071"/>
            <a:chOff x="406399" y="1143000"/>
            <a:chExt cx="7310583" cy="3008071"/>
          </a:xfrm>
        </p:grpSpPr>
        <p:sp>
          <p:nvSpPr>
            <p:cNvPr id="8" name="TextBox 7">
              <a:extLst>
                <a:ext uri="{FF2B5EF4-FFF2-40B4-BE49-F238E27FC236}">
                  <a16:creationId xmlns:a16="http://schemas.microsoft.com/office/drawing/2014/main" id="{8485E51E-6246-B442-B18E-11E34D4E11E3}"/>
                </a:ext>
              </a:extLst>
            </p:cNvPr>
            <p:cNvSpPr txBox="1"/>
            <p:nvPr/>
          </p:nvSpPr>
          <p:spPr>
            <a:xfrm>
              <a:off x="406399" y="2119746"/>
              <a:ext cx="6229928" cy="2031325"/>
            </a:xfrm>
            <a:prstGeom prst="rect">
              <a:avLst/>
            </a:prstGeom>
            <a:solidFill>
              <a:schemeClr val="bg1"/>
            </a:solidFill>
          </p:spPr>
          <p:txBody>
            <a:bodyPr wrap="square" rtlCol="0">
              <a:spAutoFit/>
            </a:bodyPr>
            <a:lstStyle/>
            <a:p>
              <a:r>
                <a:rPr lang="en-US" dirty="0"/>
                <a:t>When possible, use the spectral averaging options.</a:t>
              </a:r>
            </a:p>
            <a:p>
              <a:r>
                <a:rPr lang="en-US" dirty="0"/>
                <a:t>Most people try this only when confronted with a data rate that sets off a flag</a:t>
              </a:r>
            </a:p>
            <a:p>
              <a:r>
                <a:rPr lang="en-US" dirty="0"/>
                <a:t>In practice, this will help you immensely; the data rate and data volume will be reduced</a:t>
              </a:r>
            </a:p>
            <a:p>
              <a:r>
                <a:rPr lang="en-US" dirty="0"/>
                <a:t>Final data set will be smaller and easier to deal with. </a:t>
              </a:r>
            </a:p>
            <a:p>
              <a:endParaRPr lang="en-US" dirty="0"/>
            </a:p>
          </p:txBody>
        </p:sp>
        <p:cxnSp>
          <p:nvCxnSpPr>
            <p:cNvPr id="10" name="Straight Arrow Connector 9">
              <a:extLst>
                <a:ext uri="{FF2B5EF4-FFF2-40B4-BE49-F238E27FC236}">
                  <a16:creationId xmlns:a16="http://schemas.microsoft.com/office/drawing/2014/main" id="{792365C2-8C5E-6C46-B332-95A52508283D}"/>
                </a:ext>
              </a:extLst>
            </p:cNvPr>
            <p:cNvCxnSpPr/>
            <p:nvPr/>
          </p:nvCxnSpPr>
          <p:spPr>
            <a:xfrm flipV="1">
              <a:off x="6428509" y="1143000"/>
              <a:ext cx="1288473" cy="8659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3911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15B2301-0521-DB45-93BD-14BDDB1EDA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6767" y="1094509"/>
            <a:ext cx="8810466" cy="5286279"/>
          </a:xfrm>
        </p:spPr>
      </p:pic>
      <p:sp>
        <p:nvSpPr>
          <p:cNvPr id="3" name="Title 2">
            <a:extLst>
              <a:ext uri="{FF2B5EF4-FFF2-40B4-BE49-F238E27FC236}">
                <a16:creationId xmlns:a16="http://schemas.microsoft.com/office/drawing/2014/main" id="{6A1BD603-1729-0044-94F6-5A78366856F8}"/>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AF183F9D-C293-B441-9574-6280686281CA}"/>
              </a:ext>
            </a:extLst>
          </p:cNvPr>
          <p:cNvSpPr>
            <a:spLocks noGrp="1"/>
          </p:cNvSpPr>
          <p:nvPr>
            <p:ph type="ftr" sz="quarter" idx="3"/>
          </p:nvPr>
        </p:nvSpPr>
        <p:spPr/>
        <p:txBody>
          <a:bodyPr/>
          <a:lstStyle/>
          <a:p>
            <a:r>
              <a:rPr lang="en-US">
                <a:solidFill>
                  <a:schemeClr val="bg1"/>
                </a:solidFill>
              </a:rPr>
              <a:t>footer</a:t>
            </a:r>
            <a:endParaRPr lang="en-CA" dirty="0">
              <a:solidFill>
                <a:schemeClr val="bg1"/>
              </a:solidFill>
            </a:endParaRPr>
          </a:p>
        </p:txBody>
      </p:sp>
      <p:sp>
        <p:nvSpPr>
          <p:cNvPr id="5" name="Slide Number Placeholder 4">
            <a:extLst>
              <a:ext uri="{FF2B5EF4-FFF2-40B4-BE49-F238E27FC236}">
                <a16:creationId xmlns:a16="http://schemas.microsoft.com/office/drawing/2014/main" id="{B8A260D5-E655-4444-8383-D601F3A021A4}"/>
              </a:ext>
            </a:extLst>
          </p:cNvPr>
          <p:cNvSpPr>
            <a:spLocks noGrp="1"/>
          </p:cNvSpPr>
          <p:nvPr>
            <p:ph type="sldNum" sz="quarter" idx="4"/>
          </p:nvPr>
        </p:nvSpPr>
        <p:spPr/>
        <p:txBody>
          <a:bodyPr/>
          <a:lstStyle/>
          <a:p>
            <a:fld id="{EE130977-E003-4530-AE2B-3769B03D859D}" type="slidenum">
              <a:rPr lang="en-CA" smtClean="0"/>
              <a:pPr/>
              <a:t>56</a:t>
            </a:fld>
            <a:endParaRPr lang="en-CA" dirty="0"/>
          </a:p>
        </p:txBody>
      </p:sp>
    </p:spTree>
    <p:extLst>
      <p:ext uri="{BB962C8B-B14F-4D97-AF65-F5344CB8AC3E}">
        <p14:creationId xmlns:p14="http://schemas.microsoft.com/office/powerpoint/2010/main" val="33035047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3BB632A-0E79-6E43-BA29-F25029D522C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471" y="1143000"/>
            <a:ext cx="8852846" cy="4955020"/>
          </a:xfrm>
        </p:spPr>
      </p:pic>
      <p:sp>
        <p:nvSpPr>
          <p:cNvPr id="3" name="Title 2">
            <a:extLst>
              <a:ext uri="{FF2B5EF4-FFF2-40B4-BE49-F238E27FC236}">
                <a16:creationId xmlns:a16="http://schemas.microsoft.com/office/drawing/2014/main" id="{7468908D-3AB2-B648-8E1D-C9D2ED81945D}"/>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3BCCF78B-595A-D245-916E-1EAFA48BD553}"/>
              </a:ext>
            </a:extLst>
          </p:cNvPr>
          <p:cNvSpPr>
            <a:spLocks noGrp="1"/>
          </p:cNvSpPr>
          <p:nvPr>
            <p:ph type="ftr" sz="quarter" idx="3"/>
          </p:nvPr>
        </p:nvSpPr>
        <p:spPr/>
        <p:txBody>
          <a:bodyPr/>
          <a:lstStyle/>
          <a:p>
            <a:r>
              <a:rPr lang="en-US">
                <a:solidFill>
                  <a:schemeClr val="bg1"/>
                </a:solidFill>
              </a:rPr>
              <a:t>footer</a:t>
            </a:r>
            <a:endParaRPr lang="en-CA" dirty="0">
              <a:solidFill>
                <a:schemeClr val="bg1"/>
              </a:solidFill>
            </a:endParaRPr>
          </a:p>
        </p:txBody>
      </p:sp>
      <p:sp>
        <p:nvSpPr>
          <p:cNvPr id="5" name="Slide Number Placeholder 4">
            <a:extLst>
              <a:ext uri="{FF2B5EF4-FFF2-40B4-BE49-F238E27FC236}">
                <a16:creationId xmlns:a16="http://schemas.microsoft.com/office/drawing/2014/main" id="{BA30F2C5-891C-7643-A077-100DA2D59A07}"/>
              </a:ext>
            </a:extLst>
          </p:cNvPr>
          <p:cNvSpPr>
            <a:spLocks noGrp="1"/>
          </p:cNvSpPr>
          <p:nvPr>
            <p:ph type="sldNum" sz="quarter" idx="4"/>
          </p:nvPr>
        </p:nvSpPr>
        <p:spPr/>
        <p:txBody>
          <a:bodyPr/>
          <a:lstStyle/>
          <a:p>
            <a:fld id="{EE130977-E003-4530-AE2B-3769B03D859D}" type="slidenum">
              <a:rPr lang="en-CA" smtClean="0"/>
              <a:pPr/>
              <a:t>57</a:t>
            </a:fld>
            <a:endParaRPr lang="en-CA" dirty="0"/>
          </a:p>
        </p:txBody>
      </p:sp>
    </p:spTree>
    <p:extLst>
      <p:ext uri="{BB962C8B-B14F-4D97-AF65-F5344CB8AC3E}">
        <p14:creationId xmlns:p14="http://schemas.microsoft.com/office/powerpoint/2010/main" val="14422483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0A49785-AAE6-AB46-90B6-A356B025006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981" y="1239982"/>
            <a:ext cx="9098391" cy="4814454"/>
          </a:xfrm>
        </p:spPr>
      </p:pic>
      <p:sp>
        <p:nvSpPr>
          <p:cNvPr id="3" name="Title 2">
            <a:extLst>
              <a:ext uri="{FF2B5EF4-FFF2-40B4-BE49-F238E27FC236}">
                <a16:creationId xmlns:a16="http://schemas.microsoft.com/office/drawing/2014/main" id="{F58EB816-086C-9C42-9A72-BB34F193D032}"/>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B6EB6418-B246-E844-B28F-038F6A89461F}"/>
              </a:ext>
            </a:extLst>
          </p:cNvPr>
          <p:cNvSpPr>
            <a:spLocks noGrp="1"/>
          </p:cNvSpPr>
          <p:nvPr>
            <p:ph type="ftr" sz="quarter" idx="3"/>
          </p:nvPr>
        </p:nvSpPr>
        <p:spPr/>
        <p:txBody>
          <a:bodyPr/>
          <a:lstStyle/>
          <a:p>
            <a:r>
              <a:rPr lang="en-US">
                <a:solidFill>
                  <a:schemeClr val="bg1"/>
                </a:solidFill>
              </a:rPr>
              <a:t>footer</a:t>
            </a:r>
            <a:endParaRPr lang="en-CA" dirty="0">
              <a:solidFill>
                <a:schemeClr val="bg1"/>
              </a:solidFill>
            </a:endParaRPr>
          </a:p>
        </p:txBody>
      </p:sp>
      <p:sp>
        <p:nvSpPr>
          <p:cNvPr id="5" name="Slide Number Placeholder 4">
            <a:extLst>
              <a:ext uri="{FF2B5EF4-FFF2-40B4-BE49-F238E27FC236}">
                <a16:creationId xmlns:a16="http://schemas.microsoft.com/office/drawing/2014/main" id="{6160599C-CA00-554A-A308-1841E6FD5047}"/>
              </a:ext>
            </a:extLst>
          </p:cNvPr>
          <p:cNvSpPr>
            <a:spLocks noGrp="1"/>
          </p:cNvSpPr>
          <p:nvPr>
            <p:ph type="sldNum" sz="quarter" idx="4"/>
          </p:nvPr>
        </p:nvSpPr>
        <p:spPr/>
        <p:txBody>
          <a:bodyPr/>
          <a:lstStyle/>
          <a:p>
            <a:fld id="{EE130977-E003-4530-AE2B-3769B03D859D}" type="slidenum">
              <a:rPr lang="en-CA" smtClean="0"/>
              <a:pPr/>
              <a:t>58</a:t>
            </a:fld>
            <a:endParaRPr lang="en-CA" dirty="0"/>
          </a:p>
        </p:txBody>
      </p:sp>
    </p:spTree>
    <p:extLst>
      <p:ext uri="{BB962C8B-B14F-4D97-AF65-F5344CB8AC3E}">
        <p14:creationId xmlns:p14="http://schemas.microsoft.com/office/powerpoint/2010/main" val="39872139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E6746E01-6F57-0D49-B1B1-B03EAC86F7A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142999"/>
            <a:ext cx="9147827" cy="4883727"/>
          </a:xfrm>
        </p:spPr>
      </p:pic>
      <p:sp>
        <p:nvSpPr>
          <p:cNvPr id="3" name="Title 2">
            <a:extLst>
              <a:ext uri="{FF2B5EF4-FFF2-40B4-BE49-F238E27FC236}">
                <a16:creationId xmlns:a16="http://schemas.microsoft.com/office/drawing/2014/main" id="{585E097E-900C-6F49-B4AF-7901AF521E2C}"/>
              </a:ext>
            </a:extLst>
          </p:cNvPr>
          <p:cNvSpPr>
            <a:spLocks noGrp="1"/>
          </p:cNvSpPr>
          <p:nvPr>
            <p:ph type="title"/>
          </p:nvPr>
        </p:nvSpPr>
        <p:spPr/>
        <p:txBody>
          <a:bodyPr/>
          <a:lstStyle/>
          <a:p>
            <a:endParaRPr lang="en-US"/>
          </a:p>
        </p:txBody>
      </p:sp>
      <p:sp>
        <p:nvSpPr>
          <p:cNvPr id="4" name="Footer Placeholder 3">
            <a:extLst>
              <a:ext uri="{FF2B5EF4-FFF2-40B4-BE49-F238E27FC236}">
                <a16:creationId xmlns:a16="http://schemas.microsoft.com/office/drawing/2014/main" id="{79D6DA24-1716-0244-94D6-52DCFC5E2479}"/>
              </a:ext>
            </a:extLst>
          </p:cNvPr>
          <p:cNvSpPr>
            <a:spLocks noGrp="1"/>
          </p:cNvSpPr>
          <p:nvPr>
            <p:ph type="ftr" sz="quarter" idx="3"/>
          </p:nvPr>
        </p:nvSpPr>
        <p:spPr/>
        <p:txBody>
          <a:bodyPr/>
          <a:lstStyle/>
          <a:p>
            <a:r>
              <a:rPr lang="en-US">
                <a:solidFill>
                  <a:schemeClr val="bg1"/>
                </a:solidFill>
              </a:rPr>
              <a:t>footer</a:t>
            </a:r>
            <a:endParaRPr lang="en-CA" dirty="0">
              <a:solidFill>
                <a:schemeClr val="bg1"/>
              </a:solidFill>
            </a:endParaRPr>
          </a:p>
        </p:txBody>
      </p:sp>
      <p:sp>
        <p:nvSpPr>
          <p:cNvPr id="5" name="Slide Number Placeholder 4">
            <a:extLst>
              <a:ext uri="{FF2B5EF4-FFF2-40B4-BE49-F238E27FC236}">
                <a16:creationId xmlns:a16="http://schemas.microsoft.com/office/drawing/2014/main" id="{19B9DF6B-9CBD-2847-BB24-D72F9169B571}"/>
              </a:ext>
            </a:extLst>
          </p:cNvPr>
          <p:cNvSpPr>
            <a:spLocks noGrp="1"/>
          </p:cNvSpPr>
          <p:nvPr>
            <p:ph type="sldNum" sz="quarter" idx="4"/>
          </p:nvPr>
        </p:nvSpPr>
        <p:spPr/>
        <p:txBody>
          <a:bodyPr/>
          <a:lstStyle/>
          <a:p>
            <a:fld id="{EE130977-E003-4530-AE2B-3769B03D859D}" type="slidenum">
              <a:rPr lang="en-CA" smtClean="0"/>
              <a:pPr/>
              <a:t>59</a:t>
            </a:fld>
            <a:endParaRPr lang="en-CA" dirty="0"/>
          </a:p>
        </p:txBody>
      </p:sp>
      <p:grpSp>
        <p:nvGrpSpPr>
          <p:cNvPr id="11" name="Group 10">
            <a:extLst>
              <a:ext uri="{FF2B5EF4-FFF2-40B4-BE49-F238E27FC236}">
                <a16:creationId xmlns:a16="http://schemas.microsoft.com/office/drawing/2014/main" id="{5CF8253B-BB58-2A4A-A29F-146F4C6754B8}"/>
              </a:ext>
            </a:extLst>
          </p:cNvPr>
          <p:cNvGrpSpPr/>
          <p:nvPr/>
        </p:nvGrpSpPr>
        <p:grpSpPr>
          <a:xfrm>
            <a:off x="3944971" y="2430470"/>
            <a:ext cx="4741829" cy="2681857"/>
            <a:chOff x="3944971" y="2430470"/>
            <a:chExt cx="4741829" cy="2681857"/>
          </a:xfrm>
        </p:grpSpPr>
        <p:sp>
          <p:nvSpPr>
            <p:cNvPr id="8" name="TextBox 7">
              <a:extLst>
                <a:ext uri="{FF2B5EF4-FFF2-40B4-BE49-F238E27FC236}">
                  <a16:creationId xmlns:a16="http://schemas.microsoft.com/office/drawing/2014/main" id="{E4D7FA4D-0DAB-144E-83CB-21E094A88E9E}"/>
                </a:ext>
              </a:extLst>
            </p:cNvPr>
            <p:cNvSpPr txBox="1"/>
            <p:nvPr/>
          </p:nvSpPr>
          <p:spPr>
            <a:xfrm>
              <a:off x="3944971" y="2430470"/>
              <a:ext cx="4741829" cy="1477328"/>
            </a:xfrm>
            <a:prstGeom prst="rect">
              <a:avLst/>
            </a:prstGeom>
            <a:solidFill>
              <a:schemeClr val="bg1"/>
            </a:solidFill>
          </p:spPr>
          <p:txBody>
            <a:bodyPr wrap="square" rtlCol="0">
              <a:spAutoFit/>
            </a:bodyPr>
            <a:lstStyle/>
            <a:p>
              <a:r>
                <a:rPr lang="en-US" dirty="0"/>
                <a:t>Spectral resolution selected to achieve velocity resolution across a line; ensure the </a:t>
              </a:r>
              <a:r>
                <a:rPr lang="en-US" dirty="0" err="1"/>
                <a:t>rms</a:t>
              </a:r>
              <a:r>
                <a:rPr lang="en-US" dirty="0"/>
                <a:t> PER CHANNEL is deep enough for your science, not the entire bandwidth</a:t>
              </a:r>
            </a:p>
            <a:p>
              <a:endParaRPr lang="en-US" dirty="0"/>
            </a:p>
          </p:txBody>
        </p:sp>
        <p:cxnSp>
          <p:nvCxnSpPr>
            <p:cNvPr id="10" name="Straight Arrow Connector 9">
              <a:extLst>
                <a:ext uri="{FF2B5EF4-FFF2-40B4-BE49-F238E27FC236}">
                  <a16:creationId xmlns:a16="http://schemas.microsoft.com/office/drawing/2014/main" id="{9F39BCC7-0D91-AD4B-B1C6-7A6E1D3C6AA6}"/>
                </a:ext>
              </a:extLst>
            </p:cNvPr>
            <p:cNvCxnSpPr/>
            <p:nvPr/>
          </p:nvCxnSpPr>
          <p:spPr>
            <a:xfrm flipH="1">
              <a:off x="5209309" y="3948545"/>
              <a:ext cx="810491" cy="11637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5008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is ALMA?</a:t>
            </a:r>
          </a:p>
        </p:txBody>
      </p:sp>
      <p:sp>
        <p:nvSpPr>
          <p:cNvPr id="11" name="Slide Number Placeholder 10"/>
          <p:cNvSpPr>
            <a:spLocks noGrp="1"/>
          </p:cNvSpPr>
          <p:nvPr>
            <p:ph type="sldNum" sz="quarter" idx="4"/>
          </p:nvPr>
        </p:nvSpPr>
        <p:spPr/>
        <p:txBody>
          <a:bodyPr/>
          <a:lstStyle/>
          <a:p>
            <a:fld id="{EE130977-E003-4530-AE2B-3769B03D859D}" type="slidenum">
              <a:rPr lang="en-CA" smtClean="0"/>
              <a:pPr/>
              <a:t>6</a:t>
            </a:fld>
            <a:endParaRPr lang="en-CA" dirty="0"/>
          </a:p>
        </p:txBody>
      </p:sp>
      <p:sp>
        <p:nvSpPr>
          <p:cNvPr id="12" name="Footer Placeholder 11"/>
          <p:cNvSpPr>
            <a:spLocks noGrp="1"/>
          </p:cNvSpPr>
          <p:nvPr>
            <p:ph type="ftr" sz="quarter" idx="3"/>
          </p:nvPr>
        </p:nvSpPr>
        <p:spPr>
          <a:xfrm>
            <a:off x="2958999" y="6501490"/>
            <a:ext cx="3390819" cy="365125"/>
          </a:xfrm>
        </p:spPr>
        <p:txBody>
          <a:bodyPr/>
          <a:lstStyle/>
          <a:p>
            <a:r>
              <a:rPr lang="en-US" dirty="0"/>
              <a:t>Star Formation Thresholds: The View from Inside the Galaxy</a:t>
            </a:r>
          </a:p>
        </p:txBody>
      </p:sp>
      <p:pic>
        <p:nvPicPr>
          <p:cNvPr id="10" name="Picture 3" descr="&#10;alma-logo.jpg                                                  0019C9BFMacintosh HD                   B7464D7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6562" y="5161770"/>
            <a:ext cx="884238" cy="11882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5"/>
          <p:cNvSpPr>
            <a:spLocks noChangeArrowheads="1"/>
          </p:cNvSpPr>
          <p:nvPr/>
        </p:nvSpPr>
        <p:spPr bwMode="auto">
          <a:xfrm>
            <a:off x="1898650" y="1320800"/>
            <a:ext cx="529624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400" dirty="0">
                <a:effectLst/>
              </a:rPr>
              <a:t>An international partnership between:</a:t>
            </a:r>
          </a:p>
        </p:txBody>
      </p:sp>
      <p:sp>
        <p:nvSpPr>
          <p:cNvPr id="14" name="Rectangle 6"/>
          <p:cNvSpPr>
            <a:spLocks noChangeArrowheads="1"/>
          </p:cNvSpPr>
          <p:nvPr/>
        </p:nvSpPr>
        <p:spPr bwMode="auto">
          <a:xfrm>
            <a:off x="609601" y="1835150"/>
            <a:ext cx="172085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dirty="0">
                <a:effectLst/>
              </a:rPr>
              <a:t>North America</a:t>
            </a:r>
          </a:p>
        </p:txBody>
      </p:sp>
      <p:sp>
        <p:nvSpPr>
          <p:cNvPr id="15" name="Rectangle 7"/>
          <p:cNvSpPr>
            <a:spLocks noChangeArrowheads="1"/>
          </p:cNvSpPr>
          <p:nvPr/>
        </p:nvSpPr>
        <p:spPr bwMode="auto">
          <a:xfrm>
            <a:off x="609601" y="2952750"/>
            <a:ext cx="1104900" cy="369332"/>
          </a:xfrm>
          <a:prstGeom prst="rect">
            <a:avLst/>
          </a:prstGeom>
          <a:noFill/>
          <a:ln w="9525">
            <a:noFill/>
            <a:miter lim="800000"/>
            <a:headEnd/>
            <a:tailEnd/>
          </a:ln>
          <a:effectLst/>
        </p:spPr>
        <p:txBody>
          <a:bodyPr wrap="square">
            <a:spAutoFit/>
          </a:bodyPr>
          <a:lstStyle/>
          <a:p>
            <a:r>
              <a:rPr lang="en-US" dirty="0">
                <a:effectLst/>
              </a:rPr>
              <a:t>Europe</a:t>
            </a:r>
            <a:endParaRPr lang="en-US" dirty="0">
              <a:effectLst>
                <a:outerShdw blurRad="38100" dist="38100" dir="2700000" algn="tl">
                  <a:srgbClr val="FFFFFF"/>
                </a:outerShdw>
              </a:effectLst>
            </a:endParaRPr>
          </a:p>
        </p:txBody>
      </p:sp>
      <p:sp>
        <p:nvSpPr>
          <p:cNvPr id="16" name="Rectangle 8"/>
          <p:cNvSpPr>
            <a:spLocks noChangeArrowheads="1"/>
          </p:cNvSpPr>
          <p:nvPr/>
        </p:nvSpPr>
        <p:spPr bwMode="auto">
          <a:xfrm>
            <a:off x="609601" y="4836319"/>
            <a:ext cx="738187" cy="369332"/>
          </a:xfrm>
          <a:prstGeom prst="rect">
            <a:avLst/>
          </a:prstGeom>
          <a:noFill/>
          <a:ln w="9525">
            <a:noFill/>
            <a:miter lim="800000"/>
            <a:headEnd/>
            <a:tailEnd/>
          </a:ln>
          <a:effectLst/>
        </p:spPr>
        <p:txBody>
          <a:bodyPr wrap="square">
            <a:spAutoFit/>
          </a:bodyPr>
          <a:lstStyle/>
          <a:p>
            <a:r>
              <a:rPr lang="en-US" dirty="0">
                <a:effectLst/>
              </a:rPr>
              <a:t>Asia</a:t>
            </a:r>
            <a:endParaRPr lang="en-US" dirty="0">
              <a:effectLst>
                <a:outerShdw blurRad="38100" dist="38100" dir="2700000" algn="tl">
                  <a:srgbClr val="FFFFFF"/>
                </a:outerShdw>
              </a:effectLst>
            </a:endParaRPr>
          </a:p>
        </p:txBody>
      </p:sp>
      <p:sp>
        <p:nvSpPr>
          <p:cNvPr id="17" name="Rectangle 9"/>
          <p:cNvSpPr>
            <a:spLocks noChangeArrowheads="1"/>
          </p:cNvSpPr>
          <p:nvPr/>
        </p:nvSpPr>
        <p:spPr bwMode="auto">
          <a:xfrm>
            <a:off x="4486275" y="4836319"/>
            <a:ext cx="746125" cy="369332"/>
          </a:xfrm>
          <a:prstGeom prst="rect">
            <a:avLst/>
          </a:prstGeom>
          <a:noFill/>
          <a:ln w="9525">
            <a:noFill/>
            <a:miter lim="800000"/>
            <a:headEnd/>
            <a:tailEnd/>
          </a:ln>
          <a:effectLst/>
        </p:spPr>
        <p:txBody>
          <a:bodyPr wrap="square">
            <a:spAutoFit/>
          </a:bodyPr>
          <a:lstStyle/>
          <a:p>
            <a:r>
              <a:rPr lang="en-US" dirty="0">
                <a:effectLst/>
              </a:rPr>
              <a:t>Chile</a:t>
            </a:r>
            <a:endParaRPr lang="en-US" dirty="0">
              <a:effectLst>
                <a:outerShdw blurRad="38100" dist="38100" dir="2700000" algn="tl">
                  <a:srgbClr val="FFFFFF"/>
                </a:outerShdw>
              </a:effectLst>
            </a:endParaRPr>
          </a:p>
        </p:txBody>
      </p:sp>
      <p:pic>
        <p:nvPicPr>
          <p:cNvPr id="18" name="Picture 11" descr="c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6763" y="5229225"/>
            <a:ext cx="1014412" cy="67627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9" name="Picture 12" descr="f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7588" y="3365500"/>
            <a:ext cx="1014412" cy="67627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20" name="Picture 13" descr="gm-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4138613"/>
            <a:ext cx="1096963" cy="66992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21" name="Picture 14" descr="nl-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4600" y="4133850"/>
            <a:ext cx="1014413" cy="67627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22" name="Picture 15" descr="sp-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19388" y="3370263"/>
            <a:ext cx="1014412" cy="67627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23" name="Picture 16" descr="sw-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08288" y="4138613"/>
            <a:ext cx="1077912" cy="66833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24" name="Picture 17" descr="uk-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49950" y="3370263"/>
            <a:ext cx="1365250" cy="67627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25" name="Picture 18" descr="ca-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20900" y="2260600"/>
            <a:ext cx="1352550" cy="67627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26" name="Picture 19" descr="ja-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8500" y="5232400"/>
            <a:ext cx="1014413" cy="67627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27" name="Picture 20" descr="us-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9138" y="2260600"/>
            <a:ext cx="1279525" cy="6778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28" name="Picture 22" descr="Finland.gif                                                    000481CAStargazerXL                    BF0D329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5800" y="3367088"/>
            <a:ext cx="1123950" cy="68421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29" name="Picture 23" descr="italylg.gif                                                    000481CAStargazerXL                    BF0D329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168900" y="4129088"/>
            <a:ext cx="1033463" cy="68738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30" name="Picture 24" descr="&#10;portlg.gif                                                     000481CAStargazerXL                    BF0D329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13200" y="4127500"/>
            <a:ext cx="1033463" cy="68738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31" name="Picture 25" descr="&#10;belgiumlg.gif                                                  000481CAStargazerXL                    BF0D329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897063" y="4127500"/>
            <a:ext cx="795337" cy="69056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32" name="Picture 26" descr="&#10;denmarklg.gif                                                  000481CAStargazerXL                    BF0D329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76675" y="3365500"/>
            <a:ext cx="822325" cy="68262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33" name="Picture 28" descr="&#10;switzerlg.gif                                                  000481CAStargazerXL                    BF0D3298:"/>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30400" y="3365500"/>
            <a:ext cx="685800" cy="6858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4" name="Rectangle 30"/>
          <p:cNvSpPr>
            <a:spLocks noChangeArrowheads="1"/>
          </p:cNvSpPr>
          <p:nvPr/>
        </p:nvSpPr>
        <p:spPr bwMode="auto">
          <a:xfrm>
            <a:off x="1047750" y="6019800"/>
            <a:ext cx="7010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400" dirty="0">
                <a:effectLst/>
              </a:rPr>
              <a:t>to build the best possible </a:t>
            </a:r>
            <a:r>
              <a:rPr lang="en-US" sz="2400" dirty="0" err="1">
                <a:effectLst/>
              </a:rPr>
              <a:t>submillimetre</a:t>
            </a:r>
            <a:r>
              <a:rPr lang="en-US" sz="2400" dirty="0">
                <a:effectLst/>
              </a:rPr>
              <a:t> telescope</a:t>
            </a:r>
          </a:p>
        </p:txBody>
      </p:sp>
      <p:pic>
        <p:nvPicPr>
          <p:cNvPr id="35" name="Picture 31" descr="taiwanlg.gif                                                   000481CAStargazerXL                    BF0D329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841500" y="5227638"/>
            <a:ext cx="1033463" cy="69056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36" name="Picture 31" descr="taiwanlg.gif                                                   000481CAStargazerXL                    BF0D3298:"/>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619500" y="2255838"/>
            <a:ext cx="1033463" cy="69056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5" name="Picture 4" descr="Flag_of_South_Korea.svg.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009900" y="5223377"/>
            <a:ext cx="1042497" cy="694824"/>
          </a:xfrm>
          <a:prstGeom prst="rect">
            <a:avLst/>
          </a:prstGeom>
          <a:ln>
            <a:solidFill>
              <a:schemeClr val="tx1"/>
            </a:solidFill>
          </a:ln>
        </p:spPr>
      </p:pic>
      <p:pic>
        <p:nvPicPr>
          <p:cNvPr id="7" name="Picture 6" descr="brlarge.gif"/>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442199" y="4114800"/>
            <a:ext cx="1079501" cy="685800"/>
          </a:xfrm>
          <a:prstGeom prst="rect">
            <a:avLst/>
          </a:prstGeom>
          <a:ln>
            <a:solidFill>
              <a:srgbClr val="000000"/>
            </a:solidFill>
          </a:ln>
        </p:spPr>
      </p:pic>
      <p:pic>
        <p:nvPicPr>
          <p:cNvPr id="37" name="Picture 36" descr="480px-Flag_of_Poland.svg.pn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429500" y="3352800"/>
            <a:ext cx="1094400" cy="684000"/>
          </a:xfrm>
          <a:prstGeom prst="rect">
            <a:avLst/>
          </a:prstGeom>
          <a:ln>
            <a:solidFill>
              <a:srgbClr val="000000"/>
            </a:solidFill>
          </a:ln>
        </p:spPr>
      </p:pic>
    </p:spTree>
    <p:extLst>
      <p:ext uri="{BB962C8B-B14F-4D97-AF65-F5344CB8AC3E}">
        <p14:creationId xmlns:p14="http://schemas.microsoft.com/office/powerpoint/2010/main" val="41740147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971550"/>
            <a:ext cx="6858000" cy="4914900"/>
          </a:xfrm>
          <a:prstGeom prst="rect">
            <a:avLst/>
          </a:prstGeom>
        </p:spPr>
      </p:pic>
      <p:sp>
        <p:nvSpPr>
          <p:cNvPr id="5" name="Rounded Rectangle 4"/>
          <p:cNvSpPr/>
          <p:nvPr/>
        </p:nvSpPr>
        <p:spPr>
          <a:xfrm>
            <a:off x="3371851" y="2000251"/>
            <a:ext cx="2315756" cy="753370"/>
          </a:xfrm>
          <a:prstGeom prst="roundRect">
            <a:avLst/>
          </a:prstGeom>
          <a:solidFill>
            <a:schemeClr val="accent2">
              <a:lumMod val="40000"/>
              <a:lumOff val="6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sp>
        <p:nvSpPr>
          <p:cNvPr id="4" name="TextBox 3"/>
          <p:cNvSpPr txBox="1"/>
          <p:nvPr/>
        </p:nvSpPr>
        <p:spPr>
          <a:xfrm>
            <a:off x="3371850" y="2000250"/>
            <a:ext cx="2400300" cy="738664"/>
          </a:xfrm>
          <a:prstGeom prst="rect">
            <a:avLst/>
          </a:prstGeom>
          <a:noFill/>
        </p:spPr>
        <p:txBody>
          <a:bodyPr wrap="square" rtlCol="0">
            <a:spAutoFit/>
          </a:bodyPr>
          <a:lstStyle/>
          <a:p>
            <a:r>
              <a:rPr lang="en-US" sz="1050" b="1" dirty="0"/>
              <a:t>Click here to make sure that your project can be validated by the OT.  If it won’t, you will not be able to submit it.</a:t>
            </a:r>
          </a:p>
        </p:txBody>
      </p:sp>
      <p:sp>
        <p:nvSpPr>
          <p:cNvPr id="7" name="Rounded Rectangle 6"/>
          <p:cNvSpPr/>
          <p:nvPr/>
        </p:nvSpPr>
        <p:spPr>
          <a:xfrm>
            <a:off x="3465415" y="3528114"/>
            <a:ext cx="2306735" cy="872436"/>
          </a:xfrm>
          <a:prstGeom prst="roundRect">
            <a:avLst/>
          </a:prstGeom>
          <a:solidFill>
            <a:schemeClr val="accent2">
              <a:lumMod val="40000"/>
              <a:lumOff val="6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a:p>
        </p:txBody>
      </p:sp>
      <p:sp>
        <p:nvSpPr>
          <p:cNvPr id="6" name="TextBox 5"/>
          <p:cNvSpPr txBox="1"/>
          <p:nvPr/>
        </p:nvSpPr>
        <p:spPr>
          <a:xfrm>
            <a:off x="3543300" y="3535487"/>
            <a:ext cx="2286000" cy="830997"/>
          </a:xfrm>
          <a:prstGeom prst="rect">
            <a:avLst/>
          </a:prstGeom>
          <a:noFill/>
        </p:spPr>
        <p:txBody>
          <a:bodyPr wrap="square" rtlCol="0">
            <a:spAutoFit/>
          </a:bodyPr>
          <a:lstStyle/>
          <a:p>
            <a:r>
              <a:rPr lang="en-US" sz="1200" b="1" dirty="0"/>
              <a:t>When you are satisfied that your proposal is complete, click here to submit your project to the ALMA Archive</a:t>
            </a:r>
          </a:p>
        </p:txBody>
      </p:sp>
      <p:cxnSp>
        <p:nvCxnSpPr>
          <p:cNvPr id="9" name="Straight Arrow Connector 8"/>
          <p:cNvCxnSpPr>
            <a:stCxn id="5" idx="1"/>
          </p:cNvCxnSpPr>
          <p:nvPr/>
        </p:nvCxnSpPr>
        <p:spPr>
          <a:xfrm flipH="1">
            <a:off x="1828800" y="2376936"/>
            <a:ext cx="1543050" cy="2336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flipV="1">
            <a:off x="1885951" y="2571750"/>
            <a:ext cx="1579466" cy="136032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24726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Shape 825"/>
          <p:cNvSpPr txBox="1">
            <a:spLocks noGrp="1"/>
          </p:cNvSpPr>
          <p:nvPr>
            <p:ph type="title"/>
          </p:nvPr>
        </p:nvSpPr>
        <p:spPr>
          <a:xfrm>
            <a:off x="1485900" y="783463"/>
            <a:ext cx="6172200" cy="531656"/>
          </a:xfrm>
          <a:prstGeom prst="rect">
            <a:avLst/>
          </a:prstGeom>
          <a:noFill/>
          <a:ln>
            <a:noFill/>
          </a:ln>
        </p:spPr>
        <p:txBody>
          <a:bodyPr vert="horz" lIns="68569" tIns="34275" rIns="68569" bIns="34275" rtlCol="0" anchor="t" anchorCtr="0">
            <a:noAutofit/>
          </a:bodyPr>
          <a:lstStyle/>
          <a:p>
            <a:pPr algn="ctr">
              <a:buSzPct val="25000"/>
            </a:pPr>
            <a:r>
              <a:rPr lang="en-US" dirty="0">
                <a:solidFill>
                  <a:schemeClr val="bg1"/>
                </a:solidFill>
              </a:rPr>
              <a:t>Observing Strategy</a:t>
            </a:r>
          </a:p>
        </p:txBody>
      </p:sp>
      <p:sp>
        <p:nvSpPr>
          <p:cNvPr id="826" name="Shape 826"/>
          <p:cNvSpPr txBox="1">
            <a:spLocks noGrp="1"/>
          </p:cNvSpPr>
          <p:nvPr>
            <p:ph type="sldNum" idx="12"/>
          </p:nvPr>
        </p:nvSpPr>
        <p:spPr>
          <a:xfrm>
            <a:off x="7315200" y="5624514"/>
            <a:ext cx="342900" cy="273844"/>
          </a:xfrm>
          <a:prstGeom prst="rect">
            <a:avLst/>
          </a:prstGeom>
          <a:noFill/>
          <a:ln>
            <a:noFill/>
          </a:ln>
        </p:spPr>
        <p:txBody>
          <a:bodyPr vert="horz" lIns="68569" tIns="34275" rIns="68569" bIns="34275" rtlCol="0" anchor="ctr" anchorCtr="0">
            <a:noAutofit/>
          </a:bodyPr>
          <a:lstStyle/>
          <a:p>
            <a:pPr>
              <a:buSzPct val="25000"/>
            </a:pPr>
            <a:fld id="{00000000-1234-1234-1234-123412341234}" type="slidenum">
              <a:rPr lang="en-US">
                <a:solidFill>
                  <a:srgbClr val="000099"/>
                </a:solidFill>
                <a:latin typeface="Cabin"/>
                <a:ea typeface="Cabin"/>
                <a:cs typeface="Cabin"/>
                <a:sym typeface="Cabin"/>
              </a:rPr>
              <a:pPr>
                <a:buSzPct val="25000"/>
              </a:pPr>
              <a:t>61</a:t>
            </a:fld>
            <a:endParaRPr lang="en-US">
              <a:solidFill>
                <a:srgbClr val="000099"/>
              </a:solidFill>
              <a:latin typeface="Cabin"/>
              <a:ea typeface="Cabin"/>
              <a:cs typeface="Cabin"/>
              <a:sym typeface="Cabin"/>
            </a:endParaRPr>
          </a:p>
        </p:txBody>
      </p:sp>
      <p:sp>
        <p:nvSpPr>
          <p:cNvPr id="827" name="Shape 827"/>
          <p:cNvSpPr/>
          <p:nvPr/>
        </p:nvSpPr>
        <p:spPr>
          <a:xfrm>
            <a:off x="628651" y="1481372"/>
            <a:ext cx="7517822" cy="4143141"/>
          </a:xfrm>
          <a:prstGeom prst="rect">
            <a:avLst/>
          </a:prstGeom>
          <a:noFill/>
          <a:ln>
            <a:noFill/>
          </a:ln>
        </p:spPr>
        <p:txBody>
          <a:bodyPr lIns="68569" tIns="34275" rIns="68569" bIns="34275" anchor="t" anchorCtr="0">
            <a:noAutofit/>
          </a:bodyPr>
          <a:lstStyle/>
          <a:p>
            <a:pPr>
              <a:buSzPct val="25000"/>
            </a:pPr>
            <a:r>
              <a:rPr lang="en-US" dirty="0">
                <a:solidFill>
                  <a:srgbClr val="000090"/>
                </a:solidFill>
                <a:latin typeface="Cabin"/>
                <a:ea typeface="Cabin"/>
                <a:cs typeface="Cabin"/>
                <a:sym typeface="Cabin"/>
              </a:rPr>
              <a:t>Choose your array by largest angular scale of target</a:t>
            </a:r>
          </a:p>
          <a:p>
            <a:pPr marL="600075" lvl="1" indent="-257175">
              <a:buClr>
                <a:srgbClr val="000090"/>
              </a:buClr>
              <a:buSzPct val="100000"/>
              <a:buFont typeface="Arial"/>
              <a:buChar char="•"/>
            </a:pPr>
            <a:r>
              <a:rPr lang="en-US" dirty="0">
                <a:solidFill>
                  <a:srgbClr val="000090"/>
                </a:solidFill>
                <a:latin typeface="Cabin"/>
                <a:ea typeface="Cabin"/>
                <a:cs typeface="Cabin"/>
                <a:sym typeface="Cabin"/>
              </a:rPr>
              <a:t>Interferometers act as spatial filters - shorter baselines are sensitive to larger targets, so remember:</a:t>
            </a:r>
          </a:p>
          <a:p>
            <a:pPr marL="942975" lvl="2" indent="-257175">
              <a:buClr>
                <a:srgbClr val="000090"/>
              </a:buClr>
              <a:buSzPct val="100000"/>
              <a:buFont typeface="Arial"/>
              <a:buChar char="•"/>
            </a:pPr>
            <a:r>
              <a:rPr lang="en-US" sz="1500" dirty="0">
                <a:solidFill>
                  <a:srgbClr val="000090"/>
                </a:solidFill>
                <a:latin typeface="Cabin"/>
                <a:ea typeface="Cabin"/>
                <a:cs typeface="Cabin"/>
                <a:sym typeface="Cabin"/>
              </a:rPr>
              <a:t>Spatial scales </a:t>
            </a:r>
            <a:r>
              <a:rPr lang="en-US" sz="1500" dirty="0">
                <a:solidFill>
                  <a:srgbClr val="FF0000"/>
                </a:solidFill>
                <a:latin typeface="Cabin"/>
                <a:ea typeface="Cabin"/>
                <a:cs typeface="Cabin"/>
                <a:sym typeface="Cabin"/>
              </a:rPr>
              <a:t>larger</a:t>
            </a:r>
            <a:r>
              <a:rPr lang="en-US" sz="1500" dirty="0">
                <a:solidFill>
                  <a:srgbClr val="000090"/>
                </a:solidFill>
                <a:latin typeface="Cabin"/>
                <a:ea typeface="Cabin"/>
                <a:cs typeface="Cabin"/>
                <a:sym typeface="Cabin"/>
              </a:rPr>
              <a:t> than the </a:t>
            </a:r>
            <a:r>
              <a:rPr lang="en-US" sz="1500" dirty="0">
                <a:solidFill>
                  <a:srgbClr val="FF0000"/>
                </a:solidFill>
                <a:latin typeface="Cabin"/>
                <a:ea typeface="Cabin"/>
                <a:cs typeface="Cabin"/>
                <a:sym typeface="Cabin"/>
              </a:rPr>
              <a:t>smallest baseline </a:t>
            </a:r>
            <a:r>
              <a:rPr lang="en-US" sz="1500" dirty="0">
                <a:solidFill>
                  <a:srgbClr val="000090"/>
                </a:solidFill>
                <a:latin typeface="Cabin"/>
                <a:ea typeface="Cabin"/>
                <a:cs typeface="Cabin"/>
                <a:sym typeface="Cabin"/>
              </a:rPr>
              <a:t>cannot be imaged</a:t>
            </a:r>
          </a:p>
          <a:p>
            <a:pPr marL="942975" lvl="2" indent="-257175">
              <a:buClr>
                <a:srgbClr val="000090"/>
              </a:buClr>
              <a:buSzPct val="100000"/>
              <a:buFont typeface="Arial"/>
              <a:buChar char="•"/>
            </a:pPr>
            <a:r>
              <a:rPr lang="en-US" sz="1500" dirty="0">
                <a:solidFill>
                  <a:srgbClr val="000090"/>
                </a:solidFill>
                <a:latin typeface="Cabin"/>
                <a:ea typeface="Cabin"/>
                <a:cs typeface="Cabin"/>
                <a:sym typeface="Cabin"/>
              </a:rPr>
              <a:t>Spatial scales </a:t>
            </a:r>
            <a:r>
              <a:rPr lang="en-US" sz="1500" dirty="0">
                <a:solidFill>
                  <a:srgbClr val="FF0000"/>
                </a:solidFill>
                <a:latin typeface="Cabin"/>
                <a:ea typeface="Cabin"/>
                <a:cs typeface="Cabin"/>
                <a:sym typeface="Cabin"/>
              </a:rPr>
              <a:t>smaller</a:t>
            </a:r>
            <a:r>
              <a:rPr lang="en-US" sz="1500" dirty="0">
                <a:solidFill>
                  <a:srgbClr val="000090"/>
                </a:solidFill>
                <a:latin typeface="Cabin"/>
                <a:ea typeface="Cabin"/>
                <a:cs typeface="Cabin"/>
                <a:sym typeface="Cabin"/>
              </a:rPr>
              <a:t> than the </a:t>
            </a:r>
            <a:r>
              <a:rPr lang="en-US" sz="1500" dirty="0">
                <a:solidFill>
                  <a:srgbClr val="FF0000"/>
                </a:solidFill>
                <a:latin typeface="Cabin"/>
                <a:ea typeface="Cabin"/>
                <a:cs typeface="Cabin"/>
                <a:sym typeface="Cabin"/>
              </a:rPr>
              <a:t>largest baseline </a:t>
            </a:r>
            <a:r>
              <a:rPr lang="en-US" sz="1500" dirty="0">
                <a:solidFill>
                  <a:srgbClr val="000090"/>
                </a:solidFill>
                <a:latin typeface="Cabin"/>
                <a:ea typeface="Cabin"/>
                <a:cs typeface="Cabin"/>
                <a:sym typeface="Cabin"/>
              </a:rPr>
              <a:t>cannot be resolved</a:t>
            </a:r>
          </a:p>
          <a:p>
            <a:pPr lvl="1"/>
            <a:endParaRPr sz="1500" dirty="0">
              <a:solidFill>
                <a:srgbClr val="000090"/>
              </a:solidFill>
              <a:latin typeface="Cabin"/>
              <a:ea typeface="Cabin"/>
              <a:cs typeface="Cabin"/>
              <a:sym typeface="Cabin"/>
            </a:endParaRPr>
          </a:p>
          <a:p>
            <a:pPr>
              <a:buSzPct val="25000"/>
            </a:pPr>
            <a:r>
              <a:rPr lang="en-US" dirty="0">
                <a:solidFill>
                  <a:srgbClr val="000090"/>
                </a:solidFill>
                <a:latin typeface="Cabin"/>
                <a:ea typeface="Cabin"/>
                <a:cs typeface="Cabin"/>
                <a:sym typeface="Cabin"/>
              </a:rPr>
              <a:t>Calibration Requirements (Handled by ALMA):</a:t>
            </a:r>
          </a:p>
          <a:p>
            <a:pPr marL="600075" lvl="1" indent="-257175">
              <a:buClr>
                <a:srgbClr val="000090"/>
              </a:buClr>
              <a:buSzPct val="100000"/>
              <a:buFont typeface="Arial"/>
              <a:buChar char="•"/>
            </a:pPr>
            <a:r>
              <a:rPr lang="en-US" sz="1500" u="sng" dirty="0">
                <a:solidFill>
                  <a:srgbClr val="000090"/>
                </a:solidFill>
                <a:latin typeface="Cabin"/>
                <a:ea typeface="Cabin"/>
                <a:cs typeface="Cabin"/>
                <a:sym typeface="Cabin"/>
              </a:rPr>
              <a:t>Gain calibrator:</a:t>
            </a:r>
            <a:r>
              <a:rPr lang="en-US" sz="1500" dirty="0">
                <a:solidFill>
                  <a:srgbClr val="000090"/>
                </a:solidFill>
                <a:latin typeface="Cabin"/>
                <a:ea typeface="Cabin"/>
                <a:cs typeface="Cabin"/>
                <a:sym typeface="Cabin"/>
              </a:rPr>
              <a:t> solves for atmospheric and instrumental variations with time.   </a:t>
            </a:r>
          </a:p>
          <a:p>
            <a:pPr marL="942975" lvl="2" indent="-257175">
              <a:buClr>
                <a:srgbClr val="000090"/>
              </a:buClr>
              <a:buSzPct val="100000"/>
              <a:buFont typeface="Arial"/>
              <a:buChar char="•"/>
            </a:pPr>
            <a:r>
              <a:rPr lang="en-US" sz="1500" dirty="0">
                <a:solidFill>
                  <a:srgbClr val="000090"/>
                </a:solidFill>
                <a:latin typeface="Cabin"/>
                <a:ea typeface="Cabin"/>
                <a:cs typeface="Cabin"/>
                <a:sym typeface="Cabin"/>
              </a:rPr>
              <a:t>Usually a bright quasar </a:t>
            </a:r>
            <a:r>
              <a:rPr lang="en-US" sz="1500" b="1" dirty="0">
                <a:solidFill>
                  <a:srgbClr val="000090"/>
                </a:solidFill>
                <a:latin typeface="Cabin"/>
                <a:ea typeface="Cabin"/>
                <a:cs typeface="Cabin"/>
                <a:sym typeface="Cabin"/>
              </a:rPr>
              <a:t>near</a:t>
            </a:r>
            <a:r>
              <a:rPr lang="en-US" sz="1500" dirty="0">
                <a:solidFill>
                  <a:srgbClr val="000090"/>
                </a:solidFill>
                <a:latin typeface="Cabin"/>
                <a:ea typeface="Cabin"/>
                <a:cs typeface="Cabin"/>
                <a:sym typeface="Cabin"/>
              </a:rPr>
              <a:t> science target</a:t>
            </a:r>
          </a:p>
          <a:p>
            <a:pPr marL="600075" lvl="1" indent="-257175">
              <a:buClr>
                <a:srgbClr val="000090"/>
              </a:buClr>
              <a:buSzPct val="100000"/>
              <a:buFont typeface="Arial"/>
              <a:buChar char="•"/>
            </a:pPr>
            <a:r>
              <a:rPr lang="en-US" sz="1500" u="sng" dirty="0">
                <a:solidFill>
                  <a:srgbClr val="000090"/>
                </a:solidFill>
                <a:latin typeface="Cabin"/>
                <a:ea typeface="Cabin"/>
                <a:cs typeface="Cabin"/>
                <a:sym typeface="Cabin"/>
              </a:rPr>
              <a:t>Bandpass calibrator:</a:t>
            </a:r>
            <a:r>
              <a:rPr lang="en-US" sz="1500" dirty="0">
                <a:solidFill>
                  <a:srgbClr val="000090"/>
                </a:solidFill>
                <a:latin typeface="Cabin"/>
                <a:ea typeface="Cabin"/>
                <a:cs typeface="Cabin"/>
                <a:sym typeface="Cabin"/>
              </a:rPr>
              <a:t> fixes instrumental effects and variations vs frequency</a:t>
            </a:r>
          </a:p>
          <a:p>
            <a:pPr marL="942975" lvl="2" indent="-257175">
              <a:buClr>
                <a:srgbClr val="000090"/>
              </a:buClr>
              <a:buSzPct val="100000"/>
              <a:buFont typeface="Arial"/>
              <a:buChar char="•"/>
            </a:pPr>
            <a:r>
              <a:rPr lang="en-US" sz="1500" dirty="0">
                <a:solidFill>
                  <a:srgbClr val="000090"/>
                </a:solidFill>
                <a:latin typeface="Cabin"/>
                <a:ea typeface="Cabin"/>
                <a:cs typeface="Cabin"/>
                <a:sym typeface="Cabin"/>
              </a:rPr>
              <a:t>Usually a bright quasar</a:t>
            </a:r>
          </a:p>
          <a:p>
            <a:pPr marL="600075" lvl="1" indent="-257175">
              <a:buClr>
                <a:srgbClr val="000090"/>
              </a:buClr>
              <a:buSzPct val="100000"/>
              <a:buFont typeface="Arial"/>
              <a:buChar char="•"/>
            </a:pPr>
            <a:r>
              <a:rPr lang="en-US" sz="1500" u="sng" dirty="0">
                <a:solidFill>
                  <a:srgbClr val="000090"/>
                </a:solidFill>
                <a:latin typeface="Cabin"/>
                <a:ea typeface="Cabin"/>
                <a:cs typeface="Cabin"/>
                <a:sym typeface="Cabin"/>
              </a:rPr>
              <a:t>Absolute flux calibrator: </a:t>
            </a:r>
            <a:r>
              <a:rPr lang="en-US" sz="1500" dirty="0">
                <a:solidFill>
                  <a:srgbClr val="000090"/>
                </a:solidFill>
                <a:latin typeface="Cabin"/>
                <a:ea typeface="Cabin"/>
                <a:cs typeface="Cabin"/>
                <a:sym typeface="Cabin"/>
              </a:rPr>
              <a:t>used to scale relative amplitudes to absolute value</a:t>
            </a:r>
          </a:p>
          <a:p>
            <a:pPr marL="942975" lvl="2" indent="-257175">
              <a:buClr>
                <a:srgbClr val="000090"/>
              </a:buClr>
              <a:buSzPct val="100000"/>
              <a:buFont typeface="Arial"/>
              <a:buChar char="•"/>
            </a:pPr>
            <a:r>
              <a:rPr lang="en-US" sz="1500" dirty="0">
                <a:solidFill>
                  <a:srgbClr val="000090"/>
                </a:solidFill>
                <a:latin typeface="Cabin"/>
                <a:ea typeface="Cabin"/>
                <a:cs typeface="Cabin"/>
                <a:sym typeface="Cabin"/>
              </a:rPr>
              <a:t>Usually a solar system object or quasar</a:t>
            </a:r>
          </a:p>
        </p:txBody>
      </p:sp>
    </p:spTree>
    <p:extLst>
      <p:ext uri="{BB962C8B-B14F-4D97-AF65-F5344CB8AC3E}">
        <p14:creationId xmlns:p14="http://schemas.microsoft.com/office/powerpoint/2010/main" val="114897544"/>
      </p:ext>
    </p:extLst>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Shape 832"/>
          <p:cNvSpPr txBox="1">
            <a:spLocks noGrp="1"/>
          </p:cNvSpPr>
          <p:nvPr>
            <p:ph type="title"/>
          </p:nvPr>
        </p:nvSpPr>
        <p:spPr>
          <a:xfrm>
            <a:off x="1084119" y="758428"/>
            <a:ext cx="6172200" cy="857250"/>
          </a:xfrm>
          <a:prstGeom prst="rect">
            <a:avLst/>
          </a:prstGeom>
          <a:noFill/>
          <a:ln>
            <a:noFill/>
          </a:ln>
        </p:spPr>
        <p:txBody>
          <a:bodyPr vert="horz" lIns="68569" tIns="34275" rIns="68569" bIns="34275" rtlCol="0" anchor="t" anchorCtr="0">
            <a:noAutofit/>
          </a:bodyPr>
          <a:lstStyle/>
          <a:p>
            <a:pPr>
              <a:spcBef>
                <a:spcPts val="0"/>
              </a:spcBef>
              <a:buSzPct val="25000"/>
            </a:pPr>
            <a:r>
              <a:rPr lang="en-US" sz="2475" dirty="0">
                <a:latin typeface="Cabin"/>
                <a:ea typeface="Cabin"/>
                <a:cs typeface="Cabin"/>
                <a:sym typeface="Cabin"/>
              </a:rPr>
              <a:t>Calibration Process</a:t>
            </a:r>
          </a:p>
        </p:txBody>
      </p:sp>
      <p:sp>
        <p:nvSpPr>
          <p:cNvPr id="833" name="Shape 833"/>
          <p:cNvSpPr txBox="1">
            <a:spLocks noGrp="1"/>
          </p:cNvSpPr>
          <p:nvPr>
            <p:ph type="body" idx="1"/>
          </p:nvPr>
        </p:nvSpPr>
        <p:spPr>
          <a:xfrm>
            <a:off x="1225772" y="1724679"/>
            <a:ext cx="6858000" cy="1471308"/>
          </a:xfrm>
          <a:prstGeom prst="rect">
            <a:avLst/>
          </a:prstGeom>
          <a:noFill/>
          <a:ln>
            <a:noFill/>
          </a:ln>
        </p:spPr>
        <p:txBody>
          <a:bodyPr vert="horz" lIns="68569" tIns="34275" rIns="68569" bIns="34275" rtlCol="0" anchor="t" anchorCtr="0">
            <a:noAutofit/>
          </a:bodyPr>
          <a:lstStyle/>
          <a:p>
            <a:pPr marL="0" indent="0">
              <a:buClr>
                <a:srgbClr val="000099"/>
              </a:buClr>
              <a:buSzPct val="100000"/>
              <a:buNone/>
            </a:pPr>
            <a:r>
              <a:rPr lang="en-US" sz="1650" dirty="0">
                <a:solidFill>
                  <a:srgbClr val="000099"/>
                </a:solidFill>
                <a:sym typeface="Cabin"/>
              </a:rPr>
              <a:t>Calibration is the effort to measure and remove the time-dependent and frequency-dependent atmospheric and instrumental variations.</a:t>
            </a:r>
          </a:p>
          <a:p>
            <a:pPr marL="0" indent="0">
              <a:buClr>
                <a:srgbClr val="000099"/>
              </a:buClr>
              <a:buSzPct val="100000"/>
              <a:buNone/>
            </a:pPr>
            <a:endParaRPr lang="en-US" sz="1650" dirty="0"/>
          </a:p>
          <a:p>
            <a:pPr marL="0" indent="0">
              <a:buClr>
                <a:srgbClr val="000099"/>
              </a:buClr>
              <a:buSzPct val="100000"/>
              <a:buNone/>
            </a:pPr>
            <a:r>
              <a:rPr lang="en-US" sz="1650" dirty="0">
                <a:solidFill>
                  <a:srgbClr val="000099"/>
                </a:solidFill>
                <a:sym typeface="Cabin"/>
              </a:rPr>
              <a:t>Steps in calibrating </a:t>
            </a:r>
            <a:r>
              <a:rPr lang="en-US" sz="1650" dirty="0" err="1">
                <a:solidFill>
                  <a:srgbClr val="000099"/>
                </a:solidFill>
                <a:sym typeface="Cabin"/>
              </a:rPr>
              <a:t>interferometric</a:t>
            </a:r>
            <a:r>
              <a:rPr lang="en-US" sz="1650" dirty="0">
                <a:solidFill>
                  <a:srgbClr val="000099"/>
                </a:solidFill>
                <a:sym typeface="Cabin"/>
              </a:rPr>
              <a:t> data:</a:t>
            </a:r>
          </a:p>
          <a:p>
            <a:pPr marL="0" indent="0">
              <a:buClr>
                <a:srgbClr val="000099"/>
              </a:buClr>
              <a:buSzPct val="100000"/>
              <a:buNone/>
            </a:pPr>
            <a:r>
              <a:rPr lang="en-US" sz="1650" dirty="0"/>
              <a:t>(Note: You don’t have to worry about these in your observational set up!)</a:t>
            </a:r>
          </a:p>
          <a:p>
            <a:pPr marL="0" indent="0">
              <a:buClr>
                <a:srgbClr val="000099"/>
              </a:buClr>
              <a:buSzPct val="100000"/>
              <a:buNone/>
            </a:pPr>
            <a:endParaRPr lang="en-US" sz="1650" dirty="0">
              <a:solidFill>
                <a:srgbClr val="000099"/>
              </a:solidFill>
              <a:sym typeface="Cabin"/>
            </a:endParaRPr>
          </a:p>
          <a:p>
            <a:pPr indent="-257175"/>
            <a:r>
              <a:rPr lang="en-US" sz="1650" dirty="0" err="1"/>
              <a:t>Bandpass</a:t>
            </a:r>
            <a:r>
              <a:rPr lang="en-US" sz="1650" dirty="0"/>
              <a:t> calibration (correct frequency-dependent telescope response)</a:t>
            </a:r>
          </a:p>
          <a:p>
            <a:pPr marL="257175" indent="-257175">
              <a:buClr>
                <a:srgbClr val="000099"/>
              </a:buClr>
              <a:buSzPct val="100000"/>
              <a:buFont typeface="Arial"/>
              <a:buChar char="•"/>
            </a:pPr>
            <a:r>
              <a:rPr lang="en-US" sz="1650" dirty="0">
                <a:solidFill>
                  <a:srgbClr val="000099"/>
                </a:solidFill>
                <a:sym typeface="Cabin"/>
              </a:rPr>
              <a:t>Phase and amplitude gain calibration (remove effects of atmospheric water vapor and correct time-varying phases/amplitudes)</a:t>
            </a:r>
          </a:p>
          <a:p>
            <a:pPr marL="257175" indent="-257175">
              <a:buClr>
                <a:srgbClr val="000099"/>
              </a:buClr>
              <a:buSzPct val="100000"/>
              <a:buFont typeface="Arial"/>
              <a:buChar char="•"/>
            </a:pPr>
            <a:r>
              <a:rPr lang="en-US" sz="1650" dirty="0"/>
              <a:t>Set absolute flux scale</a:t>
            </a:r>
            <a:endParaRPr lang="en-US" sz="1650" dirty="0">
              <a:solidFill>
                <a:srgbClr val="000099"/>
              </a:solidFill>
              <a:sym typeface="Cabin"/>
            </a:endParaRPr>
          </a:p>
        </p:txBody>
      </p:sp>
    </p:spTree>
    <p:extLst>
      <p:ext uri="{BB962C8B-B14F-4D97-AF65-F5344CB8AC3E}">
        <p14:creationId xmlns:p14="http://schemas.microsoft.com/office/powerpoint/2010/main" val="608666004"/>
      </p:ext>
    </p:extLst>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Shape 839"/>
          <p:cNvSpPr txBox="1">
            <a:spLocks noGrp="1"/>
          </p:cNvSpPr>
          <p:nvPr>
            <p:ph type="title"/>
          </p:nvPr>
        </p:nvSpPr>
        <p:spPr>
          <a:xfrm>
            <a:off x="465138" y="801949"/>
            <a:ext cx="5206851" cy="684258"/>
          </a:xfrm>
          <a:prstGeom prst="rect">
            <a:avLst/>
          </a:prstGeom>
          <a:noFill/>
          <a:ln>
            <a:noFill/>
          </a:ln>
        </p:spPr>
        <p:txBody>
          <a:bodyPr vert="horz" lIns="68569" tIns="34275" rIns="68569" bIns="34275" rtlCol="0" anchor="t" anchorCtr="0">
            <a:noAutofit/>
          </a:bodyPr>
          <a:lstStyle/>
          <a:p>
            <a:pPr algn="ctr">
              <a:buSzPct val="25000"/>
            </a:pPr>
            <a:r>
              <a:rPr lang="en-US" dirty="0">
                <a:solidFill>
                  <a:schemeClr val="bg1"/>
                </a:solidFill>
              </a:rPr>
              <a:t>Bandpass Calibration: Phase</a:t>
            </a:r>
          </a:p>
        </p:txBody>
      </p:sp>
      <p:sp>
        <p:nvSpPr>
          <p:cNvPr id="840" name="Shape 840"/>
          <p:cNvSpPr txBox="1">
            <a:spLocks noGrp="1"/>
          </p:cNvSpPr>
          <p:nvPr>
            <p:ph type="sldNum" idx="12"/>
          </p:nvPr>
        </p:nvSpPr>
        <p:spPr>
          <a:xfrm>
            <a:off x="7315200" y="5624514"/>
            <a:ext cx="342900" cy="273844"/>
          </a:xfrm>
          <a:prstGeom prst="rect">
            <a:avLst/>
          </a:prstGeom>
          <a:noFill/>
          <a:ln>
            <a:noFill/>
          </a:ln>
        </p:spPr>
        <p:txBody>
          <a:bodyPr vert="horz" lIns="68569" tIns="34275" rIns="68569" bIns="34275" rtlCol="0" anchor="ctr" anchorCtr="0">
            <a:noAutofit/>
          </a:bodyPr>
          <a:lstStyle/>
          <a:p>
            <a:pPr>
              <a:buSzPct val="25000"/>
            </a:pPr>
            <a:fld id="{00000000-1234-1234-1234-123412341234}" type="slidenum">
              <a:rPr lang="en-US">
                <a:solidFill>
                  <a:srgbClr val="000099"/>
                </a:solidFill>
                <a:latin typeface="Cabin"/>
                <a:ea typeface="Cabin"/>
                <a:cs typeface="Cabin"/>
                <a:sym typeface="Cabin"/>
              </a:rPr>
              <a:pPr>
                <a:buSzPct val="25000"/>
              </a:pPr>
              <a:t>63</a:t>
            </a:fld>
            <a:endParaRPr lang="en-US">
              <a:solidFill>
                <a:srgbClr val="000099"/>
              </a:solidFill>
              <a:latin typeface="Cabin"/>
              <a:ea typeface="Cabin"/>
              <a:cs typeface="Cabin"/>
              <a:sym typeface="Cabin"/>
            </a:endParaRPr>
          </a:p>
        </p:txBody>
      </p:sp>
      <p:pic>
        <p:nvPicPr>
          <p:cNvPr id="841" name="Shape 841"/>
          <p:cNvPicPr preferRelativeResize="0"/>
          <p:nvPr/>
        </p:nvPicPr>
        <p:blipFill rotWithShape="1">
          <a:blip r:embed="rId3">
            <a:alphaModFix/>
          </a:blip>
          <a:srcRect t="8746"/>
          <a:stretch/>
        </p:blipFill>
        <p:spPr>
          <a:xfrm>
            <a:off x="1319851" y="3243625"/>
            <a:ext cx="2364008" cy="2380889"/>
          </a:xfrm>
          <a:prstGeom prst="rect">
            <a:avLst/>
          </a:prstGeom>
          <a:noFill/>
          <a:ln>
            <a:noFill/>
          </a:ln>
        </p:spPr>
      </p:pic>
      <p:sp>
        <p:nvSpPr>
          <p:cNvPr id="842" name="Shape 842"/>
          <p:cNvSpPr txBox="1"/>
          <p:nvPr/>
        </p:nvSpPr>
        <p:spPr>
          <a:xfrm>
            <a:off x="1319852" y="2986710"/>
            <a:ext cx="2507563" cy="300082"/>
          </a:xfrm>
          <a:prstGeom prst="rect">
            <a:avLst/>
          </a:prstGeom>
          <a:noFill/>
          <a:ln>
            <a:noFill/>
          </a:ln>
        </p:spPr>
        <p:txBody>
          <a:bodyPr lIns="68569" tIns="34275" rIns="68569" bIns="34275" anchor="t" anchorCtr="0">
            <a:noAutofit/>
          </a:bodyPr>
          <a:lstStyle/>
          <a:p>
            <a:pPr marL="257175" indent="-257175" algn="ctr">
              <a:buSzPct val="25000"/>
            </a:pPr>
            <a:r>
              <a:rPr lang="en-US" sz="1500" dirty="0">
                <a:solidFill>
                  <a:srgbClr val="330099"/>
                </a:solidFill>
                <a:latin typeface="Cabin"/>
                <a:ea typeface="Cabin"/>
                <a:cs typeface="Cabin"/>
                <a:sym typeface="Cabin"/>
              </a:rPr>
              <a:t>Baselines to one antenna</a:t>
            </a:r>
          </a:p>
        </p:txBody>
      </p:sp>
      <p:pic>
        <p:nvPicPr>
          <p:cNvPr id="843" name="Shape 843"/>
          <p:cNvPicPr preferRelativeResize="0"/>
          <p:nvPr/>
        </p:nvPicPr>
        <p:blipFill rotWithShape="1">
          <a:blip r:embed="rId4">
            <a:alphaModFix/>
          </a:blip>
          <a:srcRect l="5445" t="6109" r="6084" b="3590"/>
          <a:stretch/>
        </p:blipFill>
        <p:spPr>
          <a:xfrm>
            <a:off x="4865864" y="3402166"/>
            <a:ext cx="2942163" cy="2132446"/>
          </a:xfrm>
          <a:prstGeom prst="rect">
            <a:avLst/>
          </a:prstGeom>
          <a:noFill/>
          <a:ln>
            <a:noFill/>
          </a:ln>
        </p:spPr>
      </p:pic>
      <p:sp>
        <p:nvSpPr>
          <p:cNvPr id="844" name="Shape 844"/>
          <p:cNvSpPr txBox="1"/>
          <p:nvPr/>
        </p:nvSpPr>
        <p:spPr>
          <a:xfrm>
            <a:off x="4951964" y="2979805"/>
            <a:ext cx="3028720" cy="577081"/>
          </a:xfrm>
          <a:prstGeom prst="rect">
            <a:avLst/>
          </a:prstGeom>
          <a:noFill/>
          <a:ln>
            <a:noFill/>
          </a:ln>
        </p:spPr>
        <p:txBody>
          <a:bodyPr lIns="68569" tIns="34275" rIns="68569" bIns="34275" anchor="t" anchorCtr="0">
            <a:noAutofit/>
          </a:bodyPr>
          <a:lstStyle/>
          <a:p>
            <a:pPr>
              <a:buSzPct val="25000"/>
            </a:pPr>
            <a:r>
              <a:rPr lang="en-US" sz="1500" dirty="0">
                <a:solidFill>
                  <a:srgbClr val="000099"/>
                </a:solidFill>
                <a:latin typeface="Cabin"/>
                <a:ea typeface="Cabin"/>
                <a:cs typeface="Cabin"/>
                <a:sym typeface="Cabin"/>
              </a:rPr>
              <a:t>Antenna-based Bandpass Solutions</a:t>
            </a:r>
          </a:p>
          <a:p>
            <a:pPr marL="257175" indent="-257175">
              <a:spcBef>
                <a:spcPts val="300"/>
              </a:spcBef>
              <a:buClr>
                <a:schemeClr val="dk1"/>
              </a:buClr>
            </a:pPr>
            <a:endParaRPr sz="1500" dirty="0">
              <a:solidFill>
                <a:srgbClr val="000099"/>
              </a:solidFill>
              <a:latin typeface="Cabin"/>
              <a:ea typeface="Cabin"/>
              <a:cs typeface="Cabin"/>
              <a:sym typeface="Cabin"/>
            </a:endParaRPr>
          </a:p>
        </p:txBody>
      </p:sp>
      <p:cxnSp>
        <p:nvCxnSpPr>
          <p:cNvPr id="845" name="Shape 845"/>
          <p:cNvCxnSpPr/>
          <p:nvPr/>
        </p:nvCxnSpPr>
        <p:spPr>
          <a:xfrm>
            <a:off x="4062142" y="4295321"/>
            <a:ext cx="647999" cy="0"/>
          </a:xfrm>
          <a:prstGeom prst="straightConnector1">
            <a:avLst/>
          </a:prstGeom>
          <a:noFill/>
          <a:ln w="76200" cap="flat" cmpd="sng">
            <a:solidFill>
              <a:srgbClr val="990033"/>
            </a:solidFill>
            <a:prstDash val="solid"/>
            <a:round/>
            <a:headEnd type="none" w="med" len="med"/>
            <a:tailEnd type="stealth" w="lg" len="lg"/>
          </a:ln>
        </p:spPr>
      </p:cxnSp>
      <p:sp>
        <p:nvSpPr>
          <p:cNvPr id="846" name="Shape 846"/>
          <p:cNvSpPr/>
          <p:nvPr/>
        </p:nvSpPr>
        <p:spPr>
          <a:xfrm>
            <a:off x="1430487" y="1486207"/>
            <a:ext cx="6428622" cy="300082"/>
          </a:xfrm>
          <a:prstGeom prst="rect">
            <a:avLst/>
          </a:prstGeom>
          <a:noFill/>
          <a:ln>
            <a:noFill/>
          </a:ln>
        </p:spPr>
        <p:txBody>
          <a:bodyPr lIns="68569" tIns="34275" rIns="68569" bIns="34275" anchor="t" anchorCtr="0">
            <a:noAutofit/>
          </a:bodyPr>
          <a:lstStyle/>
          <a:p>
            <a:pPr>
              <a:buSzPct val="25000"/>
            </a:pPr>
            <a:r>
              <a:rPr lang="en-US" sz="1500" dirty="0">
                <a:solidFill>
                  <a:srgbClr val="000090"/>
                </a:solidFill>
                <a:latin typeface="Arial"/>
                <a:ea typeface="Arial"/>
                <a:cs typeface="Arial"/>
                <a:sym typeface="Arial"/>
              </a:rPr>
              <a:t>* Analogous to optical “flat fielding” + bias subtraction for each antenna.</a:t>
            </a:r>
          </a:p>
          <a:p>
            <a:pPr>
              <a:buSzPct val="25000"/>
            </a:pPr>
            <a:r>
              <a:rPr lang="en-US" sz="1500" dirty="0">
                <a:solidFill>
                  <a:srgbClr val="000090"/>
                </a:solidFill>
                <a:latin typeface="Arial"/>
                <a:ea typeface="Arial"/>
                <a:cs typeface="Arial"/>
                <a:sym typeface="Arial"/>
              </a:rPr>
              <a:t>* </a:t>
            </a:r>
            <a:r>
              <a:rPr lang="en-US" sz="1500" dirty="0">
                <a:solidFill>
                  <a:srgbClr val="000090"/>
                </a:solidFill>
              </a:rPr>
              <a:t>Primarily correcting for frequency dependent telescope response (i.e. in the </a:t>
            </a:r>
            <a:r>
              <a:rPr lang="en-US" sz="1500" dirty="0" err="1">
                <a:solidFill>
                  <a:srgbClr val="000090"/>
                </a:solidFill>
              </a:rPr>
              <a:t>correlator</a:t>
            </a:r>
            <a:r>
              <a:rPr lang="en-US" sz="1500" dirty="0">
                <a:solidFill>
                  <a:srgbClr val="000090"/>
                </a:solidFill>
              </a:rPr>
              <a:t>/spectral windows)</a:t>
            </a:r>
          </a:p>
          <a:p>
            <a:pPr>
              <a:buSzPct val="25000"/>
            </a:pPr>
            <a:r>
              <a:rPr lang="en-US" sz="1500" dirty="0">
                <a:solidFill>
                  <a:srgbClr val="000090"/>
                </a:solidFill>
                <a:latin typeface="Arial"/>
                <a:ea typeface="Arial"/>
                <a:cs typeface="Arial"/>
                <a:sym typeface="Arial"/>
              </a:rPr>
              <a:t>* Done once in an Scheduling Block, uses bright point sources like quasars</a:t>
            </a:r>
          </a:p>
          <a:p>
            <a:pPr>
              <a:buSzPct val="25000"/>
            </a:pPr>
            <a:r>
              <a:rPr lang="en-US" sz="1500" dirty="0">
                <a:solidFill>
                  <a:srgbClr val="000090"/>
                </a:solidFill>
              </a:rPr>
              <a:t>* Typically, baseline responses are inverted to antenna-based correction</a:t>
            </a:r>
            <a:endParaRPr lang="en-US" sz="1500" dirty="0">
              <a:solidFill>
                <a:srgbClr val="000090"/>
              </a:solidFill>
              <a:latin typeface="Arial"/>
              <a:ea typeface="Arial"/>
              <a:cs typeface="Arial"/>
              <a:sym typeface="Arial"/>
            </a:endParaRPr>
          </a:p>
        </p:txBody>
      </p:sp>
    </p:spTree>
    <p:extLst>
      <p:ext uri="{BB962C8B-B14F-4D97-AF65-F5344CB8AC3E}">
        <p14:creationId xmlns:p14="http://schemas.microsoft.com/office/powerpoint/2010/main" val="2037444288"/>
      </p:ext>
    </p:extLst>
  </p:cSld>
  <p:clrMapOvr>
    <a:masterClrMapping/>
  </p:clrMapOvr>
  <p:transition spd="slow">
    <p:cu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Shape 851"/>
          <p:cNvSpPr txBox="1">
            <a:spLocks noGrp="1"/>
          </p:cNvSpPr>
          <p:nvPr>
            <p:ph type="title"/>
          </p:nvPr>
        </p:nvSpPr>
        <p:spPr>
          <a:xfrm>
            <a:off x="0" y="762532"/>
            <a:ext cx="6848334" cy="720328"/>
          </a:xfrm>
          <a:prstGeom prst="rect">
            <a:avLst/>
          </a:prstGeom>
          <a:noFill/>
          <a:ln>
            <a:noFill/>
          </a:ln>
        </p:spPr>
        <p:txBody>
          <a:bodyPr vert="horz" lIns="68569" tIns="34275" rIns="68569" bIns="34275" rtlCol="0" anchor="t" anchorCtr="0">
            <a:noAutofit/>
          </a:bodyPr>
          <a:lstStyle/>
          <a:p>
            <a:pPr algn="ctr">
              <a:spcBef>
                <a:spcPts val="0"/>
              </a:spcBef>
              <a:buSzPct val="25000"/>
            </a:pPr>
            <a:r>
              <a:rPr lang="en-US" sz="2475" dirty="0">
                <a:latin typeface="Cabin"/>
                <a:ea typeface="Cabin"/>
                <a:cs typeface="Cabin"/>
                <a:sym typeface="Cabin"/>
              </a:rPr>
              <a:t>Bandpass Phase vs. Frequency (Before)</a:t>
            </a:r>
          </a:p>
        </p:txBody>
      </p:sp>
      <p:sp>
        <p:nvSpPr>
          <p:cNvPr id="852" name="Shape 852"/>
          <p:cNvSpPr txBox="1">
            <a:spLocks noGrp="1"/>
          </p:cNvSpPr>
          <p:nvPr>
            <p:ph type="sldNum" idx="12"/>
          </p:nvPr>
        </p:nvSpPr>
        <p:spPr>
          <a:xfrm>
            <a:off x="3899278" y="5624514"/>
            <a:ext cx="3829049" cy="273844"/>
          </a:xfrm>
          <a:prstGeom prst="rect">
            <a:avLst/>
          </a:prstGeom>
          <a:noFill/>
          <a:ln>
            <a:noFill/>
          </a:ln>
        </p:spPr>
        <p:txBody>
          <a:bodyPr vert="horz" lIns="68569" tIns="34275" rIns="68569" bIns="34275" rtlCol="0" anchor="ctr" anchorCtr="0">
            <a:noAutofit/>
          </a:bodyPr>
          <a:lstStyle/>
          <a:p>
            <a:pPr>
              <a:buSzPct val="25000"/>
            </a:pPr>
            <a:fld id="{00000000-1234-1234-1234-123412341234}" type="slidenum">
              <a:rPr lang="en-US">
                <a:solidFill>
                  <a:srgbClr val="000099"/>
                </a:solidFill>
                <a:latin typeface="Arial"/>
                <a:ea typeface="Arial"/>
                <a:cs typeface="Arial"/>
                <a:sym typeface="Arial"/>
              </a:rPr>
              <a:pPr>
                <a:buSzPct val="25000"/>
              </a:pPr>
              <a:t>64</a:t>
            </a:fld>
            <a:endParaRPr lang="en-US">
              <a:solidFill>
                <a:srgbClr val="000099"/>
              </a:solidFill>
              <a:latin typeface="Arial"/>
              <a:ea typeface="Arial"/>
              <a:cs typeface="Arial"/>
              <a:sym typeface="Arial"/>
            </a:endParaRPr>
          </a:p>
        </p:txBody>
      </p:sp>
      <p:pic>
        <p:nvPicPr>
          <p:cNvPr id="853" name="Shape 853"/>
          <p:cNvPicPr preferRelativeResize="0"/>
          <p:nvPr/>
        </p:nvPicPr>
        <p:blipFill rotWithShape="1">
          <a:blip r:embed="rId3">
            <a:alphaModFix/>
          </a:blip>
          <a:srcRect t="5618"/>
          <a:stretch/>
        </p:blipFill>
        <p:spPr>
          <a:xfrm>
            <a:off x="2254425" y="1482860"/>
            <a:ext cx="4453466" cy="4494235"/>
          </a:xfrm>
          <a:prstGeom prst="rect">
            <a:avLst/>
          </a:prstGeom>
          <a:noFill/>
          <a:ln>
            <a:noFill/>
          </a:ln>
        </p:spPr>
      </p:pic>
    </p:spTree>
    <p:extLst>
      <p:ext uri="{BB962C8B-B14F-4D97-AF65-F5344CB8AC3E}">
        <p14:creationId xmlns:p14="http://schemas.microsoft.com/office/powerpoint/2010/main" val="2826509024"/>
      </p:ext>
    </p:extLst>
  </p:cSld>
  <p:clrMapOvr>
    <a:masterClrMapping/>
  </p:clrMapOvr>
  <p:transition spd="slow">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Shape 858"/>
          <p:cNvSpPr txBox="1">
            <a:spLocks noGrp="1"/>
          </p:cNvSpPr>
          <p:nvPr>
            <p:ph type="title"/>
          </p:nvPr>
        </p:nvSpPr>
        <p:spPr>
          <a:xfrm>
            <a:off x="0" y="788690"/>
            <a:ext cx="6848334" cy="720328"/>
          </a:xfrm>
          <a:prstGeom prst="rect">
            <a:avLst/>
          </a:prstGeom>
          <a:noFill/>
          <a:ln>
            <a:noFill/>
          </a:ln>
        </p:spPr>
        <p:txBody>
          <a:bodyPr vert="horz" lIns="68569" tIns="34275" rIns="68569" bIns="34275" rtlCol="0" anchor="t" anchorCtr="0">
            <a:noAutofit/>
          </a:bodyPr>
          <a:lstStyle/>
          <a:p>
            <a:pPr algn="ctr">
              <a:spcBef>
                <a:spcPts val="0"/>
              </a:spcBef>
              <a:buSzPct val="25000"/>
            </a:pPr>
            <a:r>
              <a:rPr lang="en-US" sz="2475" dirty="0">
                <a:latin typeface="Cabin"/>
                <a:ea typeface="Cabin"/>
                <a:cs typeface="Cabin"/>
                <a:sym typeface="Cabin"/>
              </a:rPr>
              <a:t>Bandpass Phase vs. Frequency (After)</a:t>
            </a:r>
          </a:p>
        </p:txBody>
      </p:sp>
      <p:pic>
        <p:nvPicPr>
          <p:cNvPr id="859" name="Shape 859"/>
          <p:cNvPicPr preferRelativeResize="0"/>
          <p:nvPr/>
        </p:nvPicPr>
        <p:blipFill rotWithShape="1">
          <a:blip r:embed="rId3">
            <a:alphaModFix/>
          </a:blip>
          <a:srcRect t="6003"/>
          <a:stretch/>
        </p:blipFill>
        <p:spPr>
          <a:xfrm>
            <a:off x="2439245" y="1340676"/>
            <a:ext cx="4467698" cy="4660075"/>
          </a:xfrm>
          <a:prstGeom prst="rect">
            <a:avLst/>
          </a:prstGeom>
          <a:noFill/>
          <a:ln>
            <a:noFill/>
          </a:ln>
        </p:spPr>
      </p:pic>
    </p:spTree>
    <p:extLst>
      <p:ext uri="{BB962C8B-B14F-4D97-AF65-F5344CB8AC3E}">
        <p14:creationId xmlns:p14="http://schemas.microsoft.com/office/powerpoint/2010/main" val="1809521639"/>
      </p:ext>
    </p:extLst>
  </p:cSld>
  <p:clrMapOvr>
    <a:masterClrMapping/>
  </p:clrMapOvr>
  <p:transition spd="slow">
    <p:cu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Shape 865"/>
          <p:cNvSpPr txBox="1">
            <a:spLocks noGrp="1"/>
          </p:cNvSpPr>
          <p:nvPr>
            <p:ph type="title"/>
          </p:nvPr>
        </p:nvSpPr>
        <p:spPr>
          <a:xfrm>
            <a:off x="-217806" y="731920"/>
            <a:ext cx="6172200" cy="670220"/>
          </a:xfrm>
          <a:prstGeom prst="rect">
            <a:avLst/>
          </a:prstGeom>
          <a:noFill/>
          <a:ln>
            <a:noFill/>
          </a:ln>
        </p:spPr>
        <p:txBody>
          <a:bodyPr vert="horz" lIns="68569" tIns="34275" rIns="68569" bIns="34275" rtlCol="0" anchor="t" anchorCtr="0">
            <a:noAutofit/>
          </a:bodyPr>
          <a:lstStyle/>
          <a:p>
            <a:pPr algn="ctr">
              <a:buSzPct val="25000"/>
            </a:pPr>
            <a:r>
              <a:rPr lang="en-US" dirty="0">
                <a:solidFill>
                  <a:schemeClr val="bg1"/>
                </a:solidFill>
              </a:rPr>
              <a:t>Bandpass Calibration: Amplitude</a:t>
            </a:r>
          </a:p>
        </p:txBody>
      </p:sp>
      <p:sp>
        <p:nvSpPr>
          <p:cNvPr id="866" name="Shape 866"/>
          <p:cNvSpPr txBox="1">
            <a:spLocks noGrp="1"/>
          </p:cNvSpPr>
          <p:nvPr>
            <p:ph type="sldNum" idx="12"/>
          </p:nvPr>
        </p:nvSpPr>
        <p:spPr>
          <a:xfrm>
            <a:off x="7315200" y="5624514"/>
            <a:ext cx="342900" cy="273844"/>
          </a:xfrm>
          <a:prstGeom prst="rect">
            <a:avLst/>
          </a:prstGeom>
          <a:noFill/>
          <a:ln>
            <a:noFill/>
          </a:ln>
        </p:spPr>
        <p:txBody>
          <a:bodyPr vert="horz" lIns="68569" tIns="34275" rIns="68569" bIns="34275" rtlCol="0" anchor="ctr" anchorCtr="0">
            <a:noAutofit/>
          </a:bodyPr>
          <a:lstStyle/>
          <a:p>
            <a:pPr>
              <a:buSzPct val="25000"/>
            </a:pPr>
            <a:fld id="{00000000-1234-1234-1234-123412341234}" type="slidenum">
              <a:rPr lang="en-US">
                <a:solidFill>
                  <a:srgbClr val="000099"/>
                </a:solidFill>
                <a:latin typeface="Cabin"/>
                <a:ea typeface="Cabin"/>
                <a:cs typeface="Cabin"/>
                <a:sym typeface="Cabin"/>
              </a:rPr>
              <a:pPr>
                <a:buSzPct val="25000"/>
              </a:pPr>
              <a:t>66</a:t>
            </a:fld>
            <a:endParaRPr lang="en-US">
              <a:solidFill>
                <a:srgbClr val="000099"/>
              </a:solidFill>
              <a:latin typeface="Cabin"/>
              <a:ea typeface="Cabin"/>
              <a:cs typeface="Cabin"/>
              <a:sym typeface="Cabin"/>
            </a:endParaRPr>
          </a:p>
        </p:txBody>
      </p:sp>
      <p:sp>
        <p:nvSpPr>
          <p:cNvPr id="867" name="Shape 867"/>
          <p:cNvSpPr txBox="1"/>
          <p:nvPr/>
        </p:nvSpPr>
        <p:spPr>
          <a:xfrm>
            <a:off x="1253237" y="4812215"/>
            <a:ext cx="3230115" cy="300082"/>
          </a:xfrm>
          <a:prstGeom prst="rect">
            <a:avLst/>
          </a:prstGeom>
          <a:noFill/>
          <a:ln>
            <a:noFill/>
          </a:ln>
        </p:spPr>
        <p:txBody>
          <a:bodyPr lIns="68569" tIns="34275" rIns="68569" bIns="34275" anchor="t" anchorCtr="0">
            <a:noAutofit/>
          </a:bodyPr>
          <a:lstStyle/>
          <a:p>
            <a:pPr marL="257175" indent="-257175" algn="ctr">
              <a:buSzPct val="25000"/>
            </a:pPr>
            <a:r>
              <a:rPr lang="en-US" sz="1500">
                <a:solidFill>
                  <a:srgbClr val="000099"/>
                </a:solidFill>
                <a:latin typeface="Cabin"/>
                <a:ea typeface="Cabin"/>
                <a:cs typeface="Cabin"/>
                <a:sym typeface="Cabin"/>
              </a:rPr>
              <a:t>Amplitude Before Bandpass Calibration</a:t>
            </a:r>
          </a:p>
        </p:txBody>
      </p:sp>
      <p:pic>
        <p:nvPicPr>
          <p:cNvPr id="868" name="Shape 868"/>
          <p:cNvPicPr preferRelativeResize="0"/>
          <p:nvPr/>
        </p:nvPicPr>
        <p:blipFill rotWithShape="1">
          <a:blip r:embed="rId3">
            <a:alphaModFix/>
          </a:blip>
          <a:srcRect t="8719"/>
          <a:stretch/>
        </p:blipFill>
        <p:spPr>
          <a:xfrm>
            <a:off x="1341430" y="2260605"/>
            <a:ext cx="2473775" cy="2492172"/>
          </a:xfrm>
          <a:prstGeom prst="rect">
            <a:avLst/>
          </a:prstGeom>
          <a:noFill/>
          <a:ln>
            <a:noFill/>
          </a:ln>
        </p:spPr>
      </p:pic>
      <p:sp>
        <p:nvSpPr>
          <p:cNvPr id="869" name="Shape 869"/>
          <p:cNvSpPr txBox="1"/>
          <p:nvPr/>
        </p:nvSpPr>
        <p:spPr>
          <a:xfrm>
            <a:off x="1528295" y="1914357"/>
            <a:ext cx="2507563" cy="300082"/>
          </a:xfrm>
          <a:prstGeom prst="rect">
            <a:avLst/>
          </a:prstGeom>
          <a:solidFill>
            <a:schemeClr val="lt1"/>
          </a:solidFill>
          <a:ln>
            <a:noFill/>
          </a:ln>
        </p:spPr>
        <p:txBody>
          <a:bodyPr lIns="68569" tIns="34275" rIns="68569" bIns="34275" anchor="t" anchorCtr="0">
            <a:noAutofit/>
          </a:bodyPr>
          <a:lstStyle/>
          <a:p>
            <a:pPr marL="257175" indent="-257175" algn="ctr">
              <a:buSzPct val="25000"/>
            </a:pPr>
            <a:r>
              <a:rPr lang="en-US" sz="1500">
                <a:solidFill>
                  <a:srgbClr val="000000"/>
                </a:solidFill>
                <a:latin typeface="Cabin"/>
                <a:ea typeface="Cabin"/>
                <a:cs typeface="Cabin"/>
                <a:sym typeface="Cabin"/>
              </a:rPr>
              <a:t>Baselines to one antenna</a:t>
            </a:r>
          </a:p>
        </p:txBody>
      </p:sp>
      <p:pic>
        <p:nvPicPr>
          <p:cNvPr id="870" name="Shape 870"/>
          <p:cNvPicPr preferRelativeResize="0"/>
          <p:nvPr/>
        </p:nvPicPr>
        <p:blipFill rotWithShape="1">
          <a:blip r:embed="rId4">
            <a:alphaModFix/>
          </a:blip>
          <a:srcRect l="4660" t="6069" r="7183" b="4196"/>
          <a:stretch/>
        </p:blipFill>
        <p:spPr>
          <a:xfrm>
            <a:off x="4763350" y="2221368"/>
            <a:ext cx="3179988" cy="2348555"/>
          </a:xfrm>
          <a:prstGeom prst="rect">
            <a:avLst/>
          </a:prstGeom>
          <a:noFill/>
          <a:ln>
            <a:noFill/>
          </a:ln>
        </p:spPr>
      </p:pic>
      <p:cxnSp>
        <p:nvCxnSpPr>
          <p:cNvPr id="871" name="Shape 871"/>
          <p:cNvCxnSpPr/>
          <p:nvPr/>
        </p:nvCxnSpPr>
        <p:spPr>
          <a:xfrm>
            <a:off x="4035856" y="3414672"/>
            <a:ext cx="647999" cy="0"/>
          </a:xfrm>
          <a:prstGeom prst="straightConnector1">
            <a:avLst/>
          </a:prstGeom>
          <a:noFill/>
          <a:ln w="76200" cap="flat" cmpd="sng">
            <a:solidFill>
              <a:srgbClr val="990033"/>
            </a:solidFill>
            <a:prstDash val="solid"/>
            <a:round/>
            <a:headEnd type="none" w="med" len="med"/>
            <a:tailEnd type="stealth" w="lg" len="lg"/>
          </a:ln>
        </p:spPr>
      </p:cxnSp>
      <p:sp>
        <p:nvSpPr>
          <p:cNvPr id="872" name="Shape 872"/>
          <p:cNvSpPr/>
          <p:nvPr/>
        </p:nvSpPr>
        <p:spPr>
          <a:xfrm>
            <a:off x="4571545" y="4812215"/>
            <a:ext cx="3429455" cy="300082"/>
          </a:xfrm>
          <a:prstGeom prst="rect">
            <a:avLst/>
          </a:prstGeom>
          <a:noFill/>
          <a:ln>
            <a:noFill/>
          </a:ln>
        </p:spPr>
        <p:txBody>
          <a:bodyPr lIns="68569" tIns="34275" rIns="68569" bIns="34275" anchor="t" anchorCtr="0">
            <a:noAutofit/>
          </a:bodyPr>
          <a:lstStyle/>
          <a:p>
            <a:pPr marL="257175" indent="-257175" algn="ctr">
              <a:buSzPct val="25000"/>
            </a:pPr>
            <a:r>
              <a:rPr lang="en-US" sz="1500">
                <a:solidFill>
                  <a:srgbClr val="000099"/>
                </a:solidFill>
                <a:latin typeface="Cabin"/>
                <a:ea typeface="Cabin"/>
                <a:cs typeface="Cabin"/>
                <a:sym typeface="Cabin"/>
              </a:rPr>
              <a:t>Bandpass solutions for individual antennas</a:t>
            </a:r>
          </a:p>
        </p:txBody>
      </p:sp>
    </p:spTree>
    <p:extLst>
      <p:ext uri="{BB962C8B-B14F-4D97-AF65-F5344CB8AC3E}">
        <p14:creationId xmlns:p14="http://schemas.microsoft.com/office/powerpoint/2010/main" val="1119019113"/>
      </p:ext>
    </p:extLst>
  </p:cSld>
  <p:clrMapOvr>
    <a:masterClrMapping/>
  </p:clrMapOvr>
  <p:transition spd="slow">
    <p:cu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Shape 877"/>
          <p:cNvSpPr txBox="1">
            <a:spLocks noGrp="1"/>
          </p:cNvSpPr>
          <p:nvPr>
            <p:ph type="title"/>
          </p:nvPr>
        </p:nvSpPr>
        <p:spPr>
          <a:xfrm>
            <a:off x="1398097" y="1219498"/>
            <a:ext cx="6172200" cy="525440"/>
          </a:xfrm>
          <a:prstGeom prst="rect">
            <a:avLst/>
          </a:prstGeom>
          <a:noFill/>
          <a:ln>
            <a:noFill/>
          </a:ln>
        </p:spPr>
        <p:txBody>
          <a:bodyPr vert="horz" lIns="68569" tIns="34275" rIns="68569" bIns="34275" rtlCol="0" anchor="t" anchorCtr="0">
            <a:noAutofit/>
          </a:bodyPr>
          <a:lstStyle/>
          <a:p>
            <a:pPr algn="ctr">
              <a:buSzPct val="25000"/>
            </a:pPr>
            <a:r>
              <a:rPr lang="en-US" dirty="0"/>
              <a:t>Atmospheric Phase Correction</a:t>
            </a:r>
          </a:p>
        </p:txBody>
      </p:sp>
      <p:sp>
        <p:nvSpPr>
          <p:cNvPr id="878" name="Shape 878"/>
          <p:cNvSpPr txBox="1">
            <a:spLocks noGrp="1"/>
          </p:cNvSpPr>
          <p:nvPr>
            <p:ph type="sldNum" idx="12"/>
          </p:nvPr>
        </p:nvSpPr>
        <p:spPr>
          <a:xfrm>
            <a:off x="7315200" y="5624514"/>
            <a:ext cx="342900" cy="273844"/>
          </a:xfrm>
          <a:prstGeom prst="rect">
            <a:avLst/>
          </a:prstGeom>
          <a:noFill/>
          <a:ln>
            <a:noFill/>
          </a:ln>
        </p:spPr>
        <p:txBody>
          <a:bodyPr vert="horz" lIns="68569" tIns="34275" rIns="68569" bIns="34275" rtlCol="0" anchor="ctr" anchorCtr="0">
            <a:noAutofit/>
          </a:bodyPr>
          <a:lstStyle/>
          <a:p>
            <a:pPr>
              <a:buSzPct val="25000"/>
            </a:pPr>
            <a:fld id="{00000000-1234-1234-1234-123412341234}" type="slidenum">
              <a:rPr lang="en-US">
                <a:solidFill>
                  <a:srgbClr val="000099"/>
                </a:solidFill>
                <a:latin typeface="Cabin"/>
                <a:ea typeface="Cabin"/>
                <a:cs typeface="Cabin"/>
                <a:sym typeface="Cabin"/>
              </a:rPr>
              <a:pPr>
                <a:buSzPct val="25000"/>
              </a:pPr>
              <a:t>67</a:t>
            </a:fld>
            <a:endParaRPr lang="en-US">
              <a:solidFill>
                <a:srgbClr val="000099"/>
              </a:solidFill>
              <a:latin typeface="Cabin"/>
              <a:ea typeface="Cabin"/>
              <a:cs typeface="Cabin"/>
              <a:sym typeface="Cabin"/>
            </a:endParaRPr>
          </a:p>
        </p:txBody>
      </p:sp>
      <p:sp>
        <p:nvSpPr>
          <p:cNvPr id="879" name="Shape 879"/>
          <p:cNvSpPr txBox="1"/>
          <p:nvPr/>
        </p:nvSpPr>
        <p:spPr>
          <a:xfrm>
            <a:off x="1150145" y="1856844"/>
            <a:ext cx="6850856" cy="1869829"/>
          </a:xfrm>
          <a:prstGeom prst="rect">
            <a:avLst/>
          </a:prstGeom>
          <a:noFill/>
          <a:ln>
            <a:noFill/>
          </a:ln>
        </p:spPr>
        <p:txBody>
          <a:bodyPr lIns="68569" tIns="34275" rIns="68569" bIns="34275" anchor="t" anchorCtr="0">
            <a:noAutofit/>
          </a:bodyPr>
          <a:lstStyle/>
          <a:p>
            <a:pPr marL="171450" indent="-171450">
              <a:lnSpc>
                <a:spcPct val="90000"/>
              </a:lnSpc>
              <a:buClr>
                <a:srgbClr val="000090"/>
              </a:buClr>
              <a:buSzPct val="100000"/>
              <a:buFont typeface="Cabin"/>
              <a:buChar char="•"/>
            </a:pPr>
            <a:r>
              <a:rPr lang="en-US" sz="2100">
                <a:solidFill>
                  <a:srgbClr val="000090"/>
                </a:solidFill>
                <a:latin typeface="Cabin"/>
                <a:ea typeface="Cabin"/>
                <a:cs typeface="Cabin"/>
                <a:sym typeface="Cabin"/>
              </a:rPr>
              <a:t>Variations in the amount of precipitable water vapor cause phase fluctuations that result in:</a:t>
            </a:r>
          </a:p>
          <a:p>
            <a:pPr marL="514350" lvl="1" indent="-171450">
              <a:lnSpc>
                <a:spcPct val="90000"/>
              </a:lnSpc>
              <a:spcBef>
                <a:spcPts val="360"/>
              </a:spcBef>
              <a:buClr>
                <a:srgbClr val="000090"/>
              </a:buClr>
              <a:buSzPct val="100000"/>
              <a:buFont typeface="Cabin"/>
              <a:buChar char="–"/>
            </a:pPr>
            <a:r>
              <a:rPr lang="en-US">
                <a:solidFill>
                  <a:srgbClr val="000090"/>
                </a:solidFill>
                <a:latin typeface="Cabin"/>
                <a:ea typeface="Cabin"/>
                <a:cs typeface="Cabin"/>
                <a:sym typeface="Cabin"/>
              </a:rPr>
              <a:t>Low coherence (loss of sensitivity)</a:t>
            </a:r>
          </a:p>
          <a:p>
            <a:pPr marL="514350" lvl="1" indent="-171450">
              <a:lnSpc>
                <a:spcPct val="90000"/>
              </a:lnSpc>
              <a:spcBef>
                <a:spcPts val="360"/>
              </a:spcBef>
              <a:buClr>
                <a:srgbClr val="000090"/>
              </a:buClr>
              <a:buSzPct val="100000"/>
              <a:buFont typeface="Cabin"/>
              <a:buChar char="–"/>
            </a:pPr>
            <a:r>
              <a:rPr lang="en-US">
                <a:solidFill>
                  <a:srgbClr val="000090"/>
                </a:solidFill>
                <a:latin typeface="Cabin"/>
                <a:ea typeface="Cabin"/>
                <a:cs typeface="Cabin"/>
                <a:sym typeface="Cabin"/>
              </a:rPr>
              <a:t>Radio “seeing” of 1arcsec at 1mm</a:t>
            </a:r>
          </a:p>
          <a:p>
            <a:pPr marL="514350" lvl="1" indent="-171450">
              <a:lnSpc>
                <a:spcPct val="90000"/>
              </a:lnSpc>
              <a:spcBef>
                <a:spcPts val="360"/>
              </a:spcBef>
              <a:buClr>
                <a:srgbClr val="000090"/>
              </a:buClr>
              <a:buSzPct val="100000"/>
              <a:buFont typeface="Cabin"/>
              <a:buChar char="–"/>
            </a:pPr>
            <a:r>
              <a:rPr lang="en-US">
                <a:solidFill>
                  <a:srgbClr val="000090"/>
                </a:solidFill>
                <a:latin typeface="Cabin"/>
                <a:ea typeface="Cabin"/>
                <a:cs typeface="Cabin"/>
                <a:sym typeface="Cabin"/>
              </a:rPr>
              <a:t>Anomalous pointing offsets</a:t>
            </a:r>
          </a:p>
          <a:p>
            <a:pPr marL="514350" lvl="1" indent="-171450">
              <a:lnSpc>
                <a:spcPct val="90000"/>
              </a:lnSpc>
              <a:spcBef>
                <a:spcPts val="360"/>
              </a:spcBef>
              <a:buClr>
                <a:srgbClr val="000090"/>
              </a:buClr>
              <a:buSzPct val="100000"/>
              <a:buFont typeface="Cabin"/>
              <a:buChar char="–"/>
            </a:pPr>
            <a:r>
              <a:rPr lang="en-US">
                <a:solidFill>
                  <a:srgbClr val="000090"/>
                </a:solidFill>
                <a:latin typeface="Cabin"/>
                <a:ea typeface="Cabin"/>
                <a:cs typeface="Cabin"/>
                <a:sym typeface="Cabin"/>
              </a:rPr>
              <a:t>Anomalous delay offsets</a:t>
            </a:r>
          </a:p>
        </p:txBody>
      </p:sp>
      <p:sp>
        <p:nvSpPr>
          <p:cNvPr id="880" name="Shape 880"/>
          <p:cNvSpPr txBox="1"/>
          <p:nvPr/>
        </p:nvSpPr>
        <p:spPr>
          <a:xfrm>
            <a:off x="1477601" y="3903072"/>
            <a:ext cx="3626156" cy="1084913"/>
          </a:xfrm>
          <a:prstGeom prst="rect">
            <a:avLst/>
          </a:prstGeom>
          <a:noFill/>
          <a:ln>
            <a:noFill/>
          </a:ln>
        </p:spPr>
        <p:txBody>
          <a:bodyPr lIns="68569" tIns="34275" rIns="68569" bIns="34275" anchor="t" anchorCtr="0">
            <a:noAutofit/>
          </a:bodyPr>
          <a:lstStyle/>
          <a:p>
            <a:pPr>
              <a:buSzPct val="25000"/>
            </a:pPr>
            <a:r>
              <a:rPr lang="en-US" sz="1650">
                <a:solidFill>
                  <a:srgbClr val="000090"/>
                </a:solidFill>
                <a:latin typeface="Arial"/>
                <a:ea typeface="Arial"/>
                <a:cs typeface="Arial"/>
                <a:sym typeface="Arial"/>
              </a:rPr>
              <a:t>Patches of air with different water vapor content (and hence index of refraction) affect the incoming wave front differently. </a:t>
            </a:r>
          </a:p>
        </p:txBody>
      </p:sp>
      <p:pic>
        <p:nvPicPr>
          <p:cNvPr id="881" name="Shape 881"/>
          <p:cNvPicPr preferRelativeResize="0"/>
          <p:nvPr/>
        </p:nvPicPr>
        <p:blipFill rotWithShape="1">
          <a:blip r:embed="rId3">
            <a:alphaModFix/>
          </a:blip>
          <a:srcRect/>
          <a:stretch/>
        </p:blipFill>
        <p:spPr>
          <a:xfrm>
            <a:off x="5103759" y="2472470"/>
            <a:ext cx="2759389" cy="3064631"/>
          </a:xfrm>
          <a:prstGeom prst="rect">
            <a:avLst/>
          </a:prstGeom>
          <a:noFill/>
          <a:ln>
            <a:noFill/>
          </a:ln>
        </p:spPr>
      </p:pic>
      <p:cxnSp>
        <p:nvCxnSpPr>
          <p:cNvPr id="882" name="Shape 882"/>
          <p:cNvCxnSpPr/>
          <p:nvPr/>
        </p:nvCxnSpPr>
        <p:spPr>
          <a:xfrm>
            <a:off x="6012459" y="3662501"/>
            <a:ext cx="1174403" cy="434597"/>
          </a:xfrm>
          <a:prstGeom prst="straightConnector1">
            <a:avLst/>
          </a:prstGeom>
          <a:noFill/>
          <a:ln w="25400" cap="flat" cmpd="sng">
            <a:solidFill>
              <a:schemeClr val="accent1"/>
            </a:solidFill>
            <a:prstDash val="solid"/>
            <a:round/>
            <a:headEnd type="none" w="med" len="med"/>
            <a:tailEnd type="none" w="med" len="med"/>
          </a:ln>
        </p:spPr>
      </p:cxnSp>
      <p:cxnSp>
        <p:nvCxnSpPr>
          <p:cNvPr id="883" name="Shape 883"/>
          <p:cNvCxnSpPr/>
          <p:nvPr/>
        </p:nvCxnSpPr>
        <p:spPr>
          <a:xfrm>
            <a:off x="6302971" y="2910026"/>
            <a:ext cx="1174403" cy="434597"/>
          </a:xfrm>
          <a:prstGeom prst="straightConnector1">
            <a:avLst/>
          </a:prstGeom>
          <a:noFill/>
          <a:ln w="25400" cap="flat" cmpd="sng">
            <a:solidFill>
              <a:schemeClr val="accent1"/>
            </a:solidFill>
            <a:prstDash val="solid"/>
            <a:round/>
            <a:headEnd type="none" w="med" len="med"/>
            <a:tailEnd type="none" w="med" len="med"/>
          </a:ln>
        </p:spPr>
      </p:cxnSp>
      <p:cxnSp>
        <p:nvCxnSpPr>
          <p:cNvPr id="884" name="Shape 884"/>
          <p:cNvCxnSpPr/>
          <p:nvPr/>
        </p:nvCxnSpPr>
        <p:spPr>
          <a:xfrm>
            <a:off x="5753869" y="4424501"/>
            <a:ext cx="1174403" cy="434597"/>
          </a:xfrm>
          <a:prstGeom prst="straightConnector1">
            <a:avLst/>
          </a:prstGeom>
          <a:noFill/>
          <a:ln w="25400" cap="flat" cmpd="sng">
            <a:solidFill>
              <a:schemeClr val="accent1"/>
            </a:solidFill>
            <a:prstDash val="solid"/>
            <a:round/>
            <a:headEnd type="none" w="med" len="med"/>
            <a:tailEnd type="none" w="med" len="med"/>
          </a:ln>
        </p:spPr>
      </p:cxnSp>
      <p:cxnSp>
        <p:nvCxnSpPr>
          <p:cNvPr id="885" name="Shape 885"/>
          <p:cNvCxnSpPr/>
          <p:nvPr/>
        </p:nvCxnSpPr>
        <p:spPr>
          <a:xfrm>
            <a:off x="5753869" y="4307682"/>
            <a:ext cx="1174403" cy="594280"/>
          </a:xfrm>
          <a:prstGeom prst="straightConnector1">
            <a:avLst/>
          </a:prstGeom>
          <a:noFill/>
          <a:ln w="25400" cap="flat" cmpd="sng">
            <a:solidFill>
              <a:srgbClr val="FF0000"/>
            </a:solidFill>
            <a:prstDash val="solid"/>
            <a:round/>
            <a:headEnd type="none" w="med" len="med"/>
            <a:tailEnd type="none" w="med" len="med"/>
          </a:ln>
        </p:spPr>
      </p:cxnSp>
    </p:spTree>
    <p:extLst>
      <p:ext uri="{BB962C8B-B14F-4D97-AF65-F5344CB8AC3E}">
        <p14:creationId xmlns:p14="http://schemas.microsoft.com/office/powerpoint/2010/main" val="123893140"/>
      </p:ext>
    </p:extLst>
  </p:cSld>
  <p:clrMapOvr>
    <a:masterClrMapping/>
  </p:clrMapOvr>
  <p:transition spd="slow">
    <p:cu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Shape 890"/>
          <p:cNvSpPr txBox="1">
            <a:spLocks noGrp="1"/>
          </p:cNvSpPr>
          <p:nvPr>
            <p:ph type="title"/>
          </p:nvPr>
        </p:nvSpPr>
        <p:spPr>
          <a:xfrm>
            <a:off x="0" y="785963"/>
            <a:ext cx="6172200" cy="643764"/>
          </a:xfrm>
          <a:prstGeom prst="rect">
            <a:avLst/>
          </a:prstGeom>
          <a:noFill/>
          <a:ln>
            <a:noFill/>
          </a:ln>
        </p:spPr>
        <p:txBody>
          <a:bodyPr vert="horz" lIns="68569" tIns="34275" rIns="68569" bIns="34275" rtlCol="0" anchor="t" anchorCtr="0">
            <a:noAutofit/>
          </a:bodyPr>
          <a:lstStyle/>
          <a:p>
            <a:pPr algn="ctr">
              <a:buSzPct val="25000"/>
            </a:pPr>
            <a:r>
              <a:rPr lang="en-US" dirty="0">
                <a:solidFill>
                  <a:schemeClr val="bg1"/>
                </a:solidFill>
              </a:rPr>
              <a:t>Phase &amp; Amplitude Gain Calibration</a:t>
            </a:r>
          </a:p>
        </p:txBody>
      </p:sp>
      <p:sp>
        <p:nvSpPr>
          <p:cNvPr id="891" name="Shape 891"/>
          <p:cNvSpPr txBox="1">
            <a:spLocks noGrp="1"/>
          </p:cNvSpPr>
          <p:nvPr>
            <p:ph type="sldNum" idx="12"/>
          </p:nvPr>
        </p:nvSpPr>
        <p:spPr>
          <a:xfrm>
            <a:off x="7315200" y="5624514"/>
            <a:ext cx="342900" cy="273844"/>
          </a:xfrm>
          <a:prstGeom prst="rect">
            <a:avLst/>
          </a:prstGeom>
          <a:noFill/>
          <a:ln>
            <a:noFill/>
          </a:ln>
        </p:spPr>
        <p:txBody>
          <a:bodyPr vert="horz" lIns="68569" tIns="34275" rIns="68569" bIns="34275" rtlCol="0" anchor="ctr" anchorCtr="0">
            <a:noAutofit/>
          </a:bodyPr>
          <a:lstStyle/>
          <a:p>
            <a:pPr>
              <a:buSzPct val="25000"/>
            </a:pPr>
            <a:fld id="{00000000-1234-1234-1234-123412341234}" type="slidenum">
              <a:rPr lang="en-US">
                <a:solidFill>
                  <a:srgbClr val="000099"/>
                </a:solidFill>
                <a:latin typeface="Cabin"/>
                <a:ea typeface="Cabin"/>
                <a:cs typeface="Cabin"/>
                <a:sym typeface="Cabin"/>
              </a:rPr>
              <a:pPr>
                <a:buSzPct val="25000"/>
              </a:pPr>
              <a:t>68</a:t>
            </a:fld>
            <a:endParaRPr lang="en-US">
              <a:solidFill>
                <a:srgbClr val="000099"/>
              </a:solidFill>
              <a:latin typeface="Cabin"/>
              <a:ea typeface="Cabin"/>
              <a:cs typeface="Cabin"/>
              <a:sym typeface="Cabin"/>
            </a:endParaRPr>
          </a:p>
        </p:txBody>
      </p:sp>
      <p:sp>
        <p:nvSpPr>
          <p:cNvPr id="892" name="Shape 892"/>
          <p:cNvSpPr/>
          <p:nvPr/>
        </p:nvSpPr>
        <p:spPr>
          <a:xfrm>
            <a:off x="1485901" y="1945865"/>
            <a:ext cx="6232654" cy="2008242"/>
          </a:xfrm>
          <a:prstGeom prst="rect">
            <a:avLst/>
          </a:prstGeom>
          <a:noFill/>
          <a:ln>
            <a:noFill/>
          </a:ln>
        </p:spPr>
        <p:txBody>
          <a:bodyPr lIns="68569" tIns="34275" rIns="68569" bIns="34275" anchor="t" anchorCtr="0">
            <a:noAutofit/>
          </a:bodyPr>
          <a:lstStyle/>
          <a:p>
            <a:pPr>
              <a:buSzPct val="25000"/>
            </a:pPr>
            <a:r>
              <a:rPr lang="en-US" dirty="0">
                <a:solidFill>
                  <a:srgbClr val="000090"/>
                </a:solidFill>
                <a:latin typeface="Arial"/>
                <a:ea typeface="Arial"/>
                <a:cs typeface="Arial"/>
                <a:sym typeface="Arial"/>
              </a:rPr>
              <a:t>Determines the variations of phase and amplitude </a:t>
            </a:r>
            <a:r>
              <a:rPr lang="en-US" dirty="0">
                <a:solidFill>
                  <a:srgbClr val="000090"/>
                </a:solidFill>
              </a:rPr>
              <a:t>over</a:t>
            </a:r>
            <a:r>
              <a:rPr lang="en-US" dirty="0">
                <a:solidFill>
                  <a:srgbClr val="000090"/>
                </a:solidFill>
                <a:latin typeface="Arial"/>
                <a:ea typeface="Arial"/>
                <a:cs typeface="Arial"/>
                <a:sym typeface="Arial"/>
              </a:rPr>
              <a:t> time</a:t>
            </a:r>
          </a:p>
          <a:p>
            <a:endParaRPr dirty="0">
              <a:solidFill>
                <a:srgbClr val="000090"/>
              </a:solidFill>
              <a:latin typeface="Arial"/>
              <a:ea typeface="Arial"/>
              <a:cs typeface="Arial"/>
              <a:sym typeface="Arial"/>
            </a:endParaRPr>
          </a:p>
          <a:p>
            <a:pPr marL="257175" indent="-257175">
              <a:buClr>
                <a:srgbClr val="000090"/>
              </a:buClr>
              <a:buSzPct val="100000"/>
              <a:buFont typeface="Arial"/>
              <a:buChar char="•"/>
            </a:pPr>
            <a:r>
              <a:rPr lang="en-US" dirty="0">
                <a:solidFill>
                  <a:srgbClr val="000090"/>
                </a:solidFill>
                <a:latin typeface="Arial"/>
                <a:ea typeface="Arial"/>
                <a:cs typeface="Arial"/>
                <a:sym typeface="Arial"/>
              </a:rPr>
              <a:t>First pass is atmospheric correction from Water Vapor Radiometers readings</a:t>
            </a:r>
          </a:p>
          <a:p>
            <a:endParaRPr dirty="0">
              <a:solidFill>
                <a:srgbClr val="000090"/>
              </a:solidFill>
              <a:latin typeface="Arial"/>
              <a:ea typeface="Arial"/>
              <a:cs typeface="Arial"/>
              <a:sym typeface="Arial"/>
            </a:endParaRPr>
          </a:p>
          <a:p>
            <a:pPr marL="257175" indent="-257175">
              <a:buClr>
                <a:srgbClr val="000090"/>
              </a:buClr>
              <a:buSzPct val="100000"/>
              <a:buFont typeface="Arial"/>
              <a:buChar char="•"/>
            </a:pPr>
            <a:r>
              <a:rPr lang="en-US" dirty="0">
                <a:solidFill>
                  <a:srgbClr val="000090"/>
                </a:solidFill>
                <a:latin typeface="Arial"/>
                <a:ea typeface="Arial"/>
                <a:cs typeface="Arial"/>
                <a:sym typeface="Arial"/>
              </a:rPr>
              <a:t>Final correction from gain calibrator (point source near to target) that is observed every few minutes throughout the observation (analogous to repeat trips to a standard star)</a:t>
            </a:r>
          </a:p>
        </p:txBody>
      </p:sp>
    </p:spTree>
    <p:extLst>
      <p:ext uri="{BB962C8B-B14F-4D97-AF65-F5344CB8AC3E}">
        <p14:creationId xmlns:p14="http://schemas.microsoft.com/office/powerpoint/2010/main" val="2806840583"/>
      </p:ext>
    </p:extLst>
  </p:cSld>
  <p:clrMapOvr>
    <a:masterClrMapping/>
  </p:clrMapOvr>
  <p:transition spd="slow">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Shape 897"/>
          <p:cNvSpPr txBox="1">
            <a:spLocks noGrp="1"/>
          </p:cNvSpPr>
          <p:nvPr>
            <p:ph type="title"/>
          </p:nvPr>
        </p:nvSpPr>
        <p:spPr>
          <a:xfrm>
            <a:off x="-232064" y="742258"/>
            <a:ext cx="6172200" cy="1030084"/>
          </a:xfrm>
          <a:prstGeom prst="rect">
            <a:avLst/>
          </a:prstGeom>
          <a:noFill/>
          <a:ln>
            <a:noFill/>
          </a:ln>
        </p:spPr>
        <p:txBody>
          <a:bodyPr vert="horz" lIns="68569" tIns="34275" rIns="68569" bIns="34275" rtlCol="0" anchor="t" anchorCtr="0">
            <a:noAutofit/>
          </a:bodyPr>
          <a:lstStyle/>
          <a:p>
            <a:pPr algn="ctr">
              <a:buSzPct val="25000"/>
            </a:pPr>
            <a:r>
              <a:rPr lang="en-US" dirty="0">
                <a:solidFill>
                  <a:schemeClr val="bg1"/>
                </a:solidFill>
                <a:latin typeface="Arimo"/>
                <a:ea typeface="Arimo"/>
                <a:cs typeface="Arimo"/>
                <a:sym typeface="Arimo"/>
              </a:rPr>
              <a:t>Water Vapor Correction on ALMA</a:t>
            </a:r>
          </a:p>
        </p:txBody>
      </p:sp>
      <p:sp>
        <p:nvSpPr>
          <p:cNvPr id="898" name="Shape 898"/>
          <p:cNvSpPr txBox="1">
            <a:spLocks noGrp="1"/>
          </p:cNvSpPr>
          <p:nvPr>
            <p:ph type="sldNum" idx="12"/>
          </p:nvPr>
        </p:nvSpPr>
        <p:spPr>
          <a:xfrm>
            <a:off x="7315200" y="5624514"/>
            <a:ext cx="342900" cy="273844"/>
          </a:xfrm>
          <a:prstGeom prst="rect">
            <a:avLst/>
          </a:prstGeom>
          <a:noFill/>
          <a:ln>
            <a:noFill/>
          </a:ln>
        </p:spPr>
        <p:txBody>
          <a:bodyPr vert="horz" lIns="68569" tIns="34275" rIns="68569" bIns="34275" rtlCol="0" anchor="ctr" anchorCtr="0">
            <a:noAutofit/>
          </a:bodyPr>
          <a:lstStyle/>
          <a:p>
            <a:pPr>
              <a:buSzPct val="25000"/>
            </a:pPr>
            <a:fld id="{00000000-1234-1234-1234-123412341234}" type="slidenum">
              <a:rPr lang="en-US">
                <a:solidFill>
                  <a:srgbClr val="000099"/>
                </a:solidFill>
                <a:latin typeface="Cabin"/>
                <a:ea typeface="Cabin"/>
                <a:cs typeface="Cabin"/>
                <a:sym typeface="Cabin"/>
              </a:rPr>
              <a:pPr>
                <a:buSzPct val="25000"/>
              </a:pPr>
              <a:t>69</a:t>
            </a:fld>
            <a:endParaRPr lang="en-US">
              <a:solidFill>
                <a:srgbClr val="000099"/>
              </a:solidFill>
              <a:latin typeface="Cabin"/>
              <a:ea typeface="Cabin"/>
              <a:cs typeface="Cabin"/>
              <a:sym typeface="Cabin"/>
            </a:endParaRPr>
          </a:p>
        </p:txBody>
      </p:sp>
      <p:sp>
        <p:nvSpPr>
          <p:cNvPr id="899" name="Shape 899"/>
          <p:cNvSpPr/>
          <p:nvPr/>
        </p:nvSpPr>
        <p:spPr>
          <a:xfrm>
            <a:off x="1428750" y="1257300"/>
            <a:ext cx="5829300" cy="857250"/>
          </a:xfrm>
          <a:prstGeom prst="rect">
            <a:avLst/>
          </a:prstGeom>
          <a:noFill/>
          <a:ln>
            <a:noFill/>
          </a:ln>
        </p:spPr>
        <p:txBody>
          <a:bodyPr lIns="68569" tIns="34275" rIns="68569" bIns="34275" anchor="ctr" anchorCtr="0">
            <a:noAutofit/>
          </a:bodyPr>
          <a:lstStyle/>
          <a:p>
            <a:pPr>
              <a:lnSpc>
                <a:spcPct val="90000"/>
              </a:lnSpc>
              <a:buClr>
                <a:schemeClr val="dk1"/>
              </a:buClr>
            </a:pPr>
            <a:endParaRPr sz="1500">
              <a:solidFill>
                <a:srgbClr val="000099"/>
              </a:solidFill>
              <a:latin typeface="Arimo"/>
              <a:ea typeface="Arimo"/>
              <a:cs typeface="Arimo"/>
              <a:sym typeface="Arimo"/>
            </a:endParaRPr>
          </a:p>
        </p:txBody>
      </p:sp>
      <p:pic>
        <p:nvPicPr>
          <p:cNvPr id="900" name="Shape 900"/>
          <p:cNvPicPr preferRelativeResize="0"/>
          <p:nvPr/>
        </p:nvPicPr>
        <p:blipFill rotWithShape="1">
          <a:blip r:embed="rId3">
            <a:alphaModFix/>
          </a:blip>
          <a:srcRect t="1008" b="6486"/>
          <a:stretch/>
        </p:blipFill>
        <p:spPr>
          <a:xfrm>
            <a:off x="1771651" y="1377509"/>
            <a:ext cx="5543549" cy="3824287"/>
          </a:xfrm>
          <a:prstGeom prst="rect">
            <a:avLst/>
          </a:prstGeom>
          <a:noFill/>
          <a:ln>
            <a:noFill/>
          </a:ln>
        </p:spPr>
      </p:pic>
      <p:sp>
        <p:nvSpPr>
          <p:cNvPr id="901" name="Shape 901"/>
          <p:cNvSpPr txBox="1">
            <a:spLocks noGrp="1"/>
          </p:cNvSpPr>
          <p:nvPr>
            <p:ph type="body" idx="1"/>
          </p:nvPr>
        </p:nvSpPr>
        <p:spPr>
          <a:xfrm>
            <a:off x="5273611" y="4137563"/>
            <a:ext cx="2649299" cy="1259099"/>
          </a:xfrm>
          <a:prstGeom prst="rect">
            <a:avLst/>
          </a:prstGeom>
          <a:solidFill>
            <a:schemeClr val="lt1"/>
          </a:solidFill>
          <a:ln w="9525" cap="flat" cmpd="sng">
            <a:solidFill>
              <a:schemeClr val="dk1"/>
            </a:solidFill>
            <a:prstDash val="solid"/>
            <a:round/>
            <a:headEnd type="none" w="med" len="med"/>
            <a:tailEnd type="none" w="med" len="med"/>
          </a:ln>
        </p:spPr>
        <p:txBody>
          <a:bodyPr vert="horz" lIns="68569" tIns="34275" rIns="68569" bIns="34275" rtlCol="0" anchor="ctr" anchorCtr="0">
            <a:noAutofit/>
          </a:bodyPr>
          <a:lstStyle/>
          <a:p>
            <a:pPr marL="0" indent="0" algn="ctr">
              <a:spcBef>
                <a:spcPts val="0"/>
              </a:spcBef>
              <a:buClr>
                <a:schemeClr val="dk1"/>
              </a:buClr>
              <a:buSzPct val="25000"/>
              <a:buNone/>
            </a:pPr>
            <a:r>
              <a:rPr lang="en-US" b="1">
                <a:solidFill>
                  <a:schemeClr val="dk1"/>
                </a:solidFill>
              </a:rPr>
              <a:t>Phase vs. Time</a:t>
            </a:r>
          </a:p>
          <a:p>
            <a:pPr marL="0" indent="0" algn="ctr">
              <a:buClr>
                <a:schemeClr val="dk1"/>
              </a:buClr>
              <a:buSzPct val="25000"/>
              <a:buNone/>
            </a:pPr>
            <a:r>
              <a:rPr lang="en-US" b="1">
                <a:solidFill>
                  <a:schemeClr val="dk1"/>
                </a:solidFill>
              </a:rPr>
              <a:t>One 600m Baseline</a:t>
            </a:r>
          </a:p>
          <a:p>
            <a:pPr marL="0" indent="0" algn="ctr">
              <a:buClr>
                <a:schemeClr val="dk1"/>
              </a:buClr>
              <a:buSzPct val="25000"/>
              <a:buNone/>
            </a:pPr>
            <a:r>
              <a:rPr lang="en-US" b="1">
                <a:solidFill>
                  <a:schemeClr val="dk1"/>
                </a:solidFill>
              </a:rPr>
              <a:t>~600 GHz</a:t>
            </a:r>
          </a:p>
          <a:p>
            <a:pPr marL="0" indent="0" algn="ctr">
              <a:buClr>
                <a:srgbClr val="FF0000"/>
              </a:buClr>
              <a:buSzPct val="25000"/>
              <a:buNone/>
            </a:pPr>
            <a:r>
              <a:rPr lang="en-US" b="1">
                <a:solidFill>
                  <a:srgbClr val="FF0000"/>
                </a:solidFill>
              </a:rPr>
              <a:t>Before WVR</a:t>
            </a:r>
            <a:r>
              <a:rPr lang="en-US" b="1">
                <a:solidFill>
                  <a:schemeClr val="dk1"/>
                </a:solidFill>
              </a:rPr>
              <a:t>,  </a:t>
            </a:r>
            <a:r>
              <a:rPr lang="en-US" b="1">
                <a:solidFill>
                  <a:srgbClr val="0000FF"/>
                </a:solidFill>
              </a:rPr>
              <a:t>After WVR</a:t>
            </a:r>
          </a:p>
        </p:txBody>
      </p:sp>
    </p:spTree>
    <p:extLst>
      <p:ext uri="{BB962C8B-B14F-4D97-AF65-F5344CB8AC3E}">
        <p14:creationId xmlns:p14="http://schemas.microsoft.com/office/powerpoint/2010/main" val="912624552"/>
      </p:ext>
    </p:extLst>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is ALMA?</a:t>
            </a:r>
          </a:p>
        </p:txBody>
      </p:sp>
      <p:sp>
        <p:nvSpPr>
          <p:cNvPr id="11" name="Slide Number Placeholder 10"/>
          <p:cNvSpPr>
            <a:spLocks noGrp="1"/>
          </p:cNvSpPr>
          <p:nvPr>
            <p:ph type="sldNum" sz="quarter" idx="4"/>
          </p:nvPr>
        </p:nvSpPr>
        <p:spPr/>
        <p:txBody>
          <a:bodyPr/>
          <a:lstStyle/>
          <a:p>
            <a:fld id="{EE130977-E003-4530-AE2B-3769B03D859D}" type="slidenum">
              <a:rPr lang="en-CA" smtClean="0"/>
              <a:pPr/>
              <a:t>7</a:t>
            </a:fld>
            <a:endParaRPr lang="en-CA" dirty="0"/>
          </a:p>
        </p:txBody>
      </p:sp>
      <p:sp>
        <p:nvSpPr>
          <p:cNvPr id="12" name="Footer Placeholder 11"/>
          <p:cNvSpPr>
            <a:spLocks noGrp="1"/>
          </p:cNvSpPr>
          <p:nvPr>
            <p:ph type="ftr" sz="quarter" idx="3"/>
          </p:nvPr>
        </p:nvSpPr>
        <p:spPr>
          <a:xfrm>
            <a:off x="2958999" y="6501490"/>
            <a:ext cx="3390819" cy="365125"/>
          </a:xfrm>
        </p:spPr>
        <p:txBody>
          <a:bodyPr/>
          <a:lstStyle/>
          <a:p>
            <a:r>
              <a:rPr lang="en-US" dirty="0"/>
              <a:t>What is ALMA?</a:t>
            </a:r>
          </a:p>
        </p:txBody>
      </p:sp>
      <p:sp>
        <p:nvSpPr>
          <p:cNvPr id="3" name="Content Placeholder 2"/>
          <p:cNvSpPr>
            <a:spLocks noGrp="1"/>
          </p:cNvSpPr>
          <p:nvPr>
            <p:ph idx="1"/>
          </p:nvPr>
        </p:nvSpPr>
        <p:spPr>
          <a:xfrm>
            <a:off x="457200" y="1511300"/>
            <a:ext cx="8305800" cy="5003800"/>
          </a:xfrm>
        </p:spPr>
        <p:txBody>
          <a:bodyPr>
            <a:normAutofit lnSpcReduction="10000"/>
          </a:bodyPr>
          <a:lstStyle/>
          <a:p>
            <a:pPr marL="0" indent="0">
              <a:buNone/>
            </a:pPr>
            <a:r>
              <a:rPr lang="en-US" i="1" dirty="0"/>
              <a:t>Standard ALMA acknowledgement:</a:t>
            </a:r>
          </a:p>
          <a:p>
            <a:pPr marL="0" indent="0">
              <a:buNone/>
            </a:pPr>
            <a:r>
              <a:rPr lang="en-US" dirty="0"/>
              <a:t>“ALMA is a partnership of the European Southern Observatory</a:t>
            </a:r>
            <a:r>
              <a:rPr lang="en-US" b="1" dirty="0"/>
              <a:t> </a:t>
            </a:r>
            <a:r>
              <a:rPr lang="en-US" dirty="0"/>
              <a:t>(</a:t>
            </a:r>
            <a:r>
              <a:rPr lang="en-US" b="1" dirty="0"/>
              <a:t>ESO</a:t>
            </a:r>
            <a:r>
              <a:rPr lang="en-US" dirty="0"/>
              <a:t>; representing its member states), the National Science Foundation (</a:t>
            </a:r>
            <a:r>
              <a:rPr lang="en-US" b="1" dirty="0"/>
              <a:t>NSF</a:t>
            </a:r>
            <a:r>
              <a:rPr lang="en-US" dirty="0"/>
              <a:t>; USA) and the National Institutes of Natural Sciences (</a:t>
            </a:r>
            <a:r>
              <a:rPr lang="en-US" b="1" dirty="0"/>
              <a:t>NINS</a:t>
            </a:r>
            <a:r>
              <a:rPr lang="en-US" dirty="0"/>
              <a:t>; Japan), together with the National Research Council (</a:t>
            </a:r>
            <a:r>
              <a:rPr lang="en-US" b="1" dirty="0"/>
              <a:t>NRC</a:t>
            </a:r>
            <a:r>
              <a:rPr lang="en-US" dirty="0"/>
              <a:t>; Canada), the National Science Council (</a:t>
            </a:r>
            <a:r>
              <a:rPr lang="en-US" b="1" dirty="0"/>
              <a:t>NSC</a:t>
            </a:r>
            <a:r>
              <a:rPr lang="en-US" dirty="0"/>
              <a:t>; Taiwan) and the Academia </a:t>
            </a:r>
            <a:r>
              <a:rPr lang="en-US" dirty="0" err="1"/>
              <a:t>Sinica</a:t>
            </a:r>
            <a:r>
              <a:rPr lang="en-US" dirty="0"/>
              <a:t> Institute for Astronomy and Astrophysics (</a:t>
            </a:r>
            <a:r>
              <a:rPr lang="en-US" b="1" dirty="0"/>
              <a:t>ASIAA</a:t>
            </a:r>
            <a:r>
              <a:rPr lang="en-US" dirty="0"/>
              <a:t>; Taiwan), and the Korean Astronomy and Space Science Institute (</a:t>
            </a:r>
            <a:r>
              <a:rPr lang="en-US" b="1" dirty="0"/>
              <a:t>KASI</a:t>
            </a:r>
            <a:r>
              <a:rPr lang="en-US" dirty="0"/>
              <a:t>; Republic of Korea), in cooperation with the Republic of Chile. The Joint ALMA Observatory (</a:t>
            </a:r>
            <a:r>
              <a:rPr lang="en-US" b="1" dirty="0"/>
              <a:t>JAO</a:t>
            </a:r>
            <a:r>
              <a:rPr lang="en-US" dirty="0"/>
              <a:t>) is operated by ESO, the Associated Universities, Incorporated / the National Radio Astronomy Observatory (</a:t>
            </a:r>
            <a:r>
              <a:rPr lang="en-US" b="1" dirty="0"/>
              <a:t>AUI/NRAO</a:t>
            </a:r>
            <a:r>
              <a:rPr lang="en-US" dirty="0"/>
              <a:t>) and the National Astronomical Observatory of Japan (</a:t>
            </a:r>
            <a:r>
              <a:rPr lang="en-US" b="1" dirty="0"/>
              <a:t>NAOJ</a:t>
            </a:r>
            <a:r>
              <a:rPr lang="en-US" dirty="0"/>
              <a:t>)."</a:t>
            </a:r>
          </a:p>
        </p:txBody>
      </p:sp>
    </p:spTree>
    <p:extLst>
      <p:ext uri="{BB962C8B-B14F-4D97-AF65-F5344CB8AC3E}">
        <p14:creationId xmlns:p14="http://schemas.microsoft.com/office/powerpoint/2010/main" val="8657994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Shape 906"/>
          <p:cNvSpPr txBox="1">
            <a:spLocks noGrp="1"/>
          </p:cNvSpPr>
          <p:nvPr>
            <p:ph type="title"/>
          </p:nvPr>
        </p:nvSpPr>
        <p:spPr>
          <a:xfrm>
            <a:off x="-1270397" y="780978"/>
            <a:ext cx="6172200" cy="582033"/>
          </a:xfrm>
          <a:prstGeom prst="rect">
            <a:avLst/>
          </a:prstGeom>
          <a:noFill/>
          <a:ln>
            <a:noFill/>
          </a:ln>
        </p:spPr>
        <p:txBody>
          <a:bodyPr vert="horz" lIns="68569" tIns="34275" rIns="68569" bIns="34275" rtlCol="0" anchor="t" anchorCtr="0">
            <a:noAutofit/>
          </a:bodyPr>
          <a:lstStyle/>
          <a:p>
            <a:pPr algn="ctr">
              <a:buSzPct val="25000"/>
            </a:pPr>
            <a:r>
              <a:rPr lang="en-US" dirty="0">
                <a:solidFill>
                  <a:schemeClr val="bg1"/>
                </a:solidFill>
              </a:rPr>
              <a:t>Phase Calibration</a:t>
            </a:r>
          </a:p>
        </p:txBody>
      </p:sp>
      <p:sp>
        <p:nvSpPr>
          <p:cNvPr id="907" name="Shape 907"/>
          <p:cNvSpPr txBox="1">
            <a:spLocks noGrp="1"/>
          </p:cNvSpPr>
          <p:nvPr>
            <p:ph type="sldNum" idx="12"/>
          </p:nvPr>
        </p:nvSpPr>
        <p:spPr>
          <a:xfrm>
            <a:off x="7315200" y="5624514"/>
            <a:ext cx="342900" cy="273844"/>
          </a:xfrm>
          <a:prstGeom prst="rect">
            <a:avLst/>
          </a:prstGeom>
          <a:noFill/>
          <a:ln>
            <a:noFill/>
          </a:ln>
        </p:spPr>
        <p:txBody>
          <a:bodyPr vert="horz" lIns="68569" tIns="34275" rIns="68569" bIns="34275" rtlCol="0" anchor="ctr" anchorCtr="0">
            <a:noAutofit/>
          </a:bodyPr>
          <a:lstStyle/>
          <a:p>
            <a:pPr>
              <a:buSzPct val="25000"/>
            </a:pPr>
            <a:fld id="{00000000-1234-1234-1234-123412341234}" type="slidenum">
              <a:rPr lang="en-US">
                <a:solidFill>
                  <a:srgbClr val="000099"/>
                </a:solidFill>
                <a:latin typeface="Cabin"/>
                <a:ea typeface="Cabin"/>
                <a:cs typeface="Cabin"/>
                <a:sym typeface="Cabin"/>
              </a:rPr>
              <a:pPr>
                <a:buSzPct val="25000"/>
              </a:pPr>
              <a:t>70</a:t>
            </a:fld>
            <a:endParaRPr lang="en-US">
              <a:solidFill>
                <a:srgbClr val="000099"/>
              </a:solidFill>
              <a:latin typeface="Cabin"/>
              <a:ea typeface="Cabin"/>
              <a:cs typeface="Cabin"/>
              <a:sym typeface="Cabin"/>
            </a:endParaRPr>
          </a:p>
        </p:txBody>
      </p:sp>
      <p:pic>
        <p:nvPicPr>
          <p:cNvPr id="908" name="Shape 908"/>
          <p:cNvPicPr preferRelativeResize="0"/>
          <p:nvPr/>
        </p:nvPicPr>
        <p:blipFill rotWithShape="1">
          <a:blip r:embed="rId3">
            <a:alphaModFix/>
          </a:blip>
          <a:srcRect l="2343" t="5424"/>
          <a:stretch/>
        </p:blipFill>
        <p:spPr>
          <a:xfrm>
            <a:off x="468313" y="2728266"/>
            <a:ext cx="3800636" cy="2772422"/>
          </a:xfrm>
          <a:prstGeom prst="rect">
            <a:avLst/>
          </a:prstGeom>
          <a:noFill/>
          <a:ln>
            <a:noFill/>
          </a:ln>
        </p:spPr>
      </p:pic>
      <p:sp>
        <p:nvSpPr>
          <p:cNvPr id="909" name="Shape 909"/>
          <p:cNvSpPr txBox="1"/>
          <p:nvPr/>
        </p:nvSpPr>
        <p:spPr>
          <a:xfrm>
            <a:off x="1815703" y="1496185"/>
            <a:ext cx="5651897" cy="992579"/>
          </a:xfrm>
          <a:prstGeom prst="rect">
            <a:avLst/>
          </a:prstGeom>
          <a:noFill/>
          <a:ln>
            <a:noFill/>
          </a:ln>
        </p:spPr>
        <p:txBody>
          <a:bodyPr lIns="68569" tIns="34275" rIns="68569" bIns="34275" anchor="t" anchorCtr="0">
            <a:noAutofit/>
          </a:bodyPr>
          <a:lstStyle/>
          <a:p>
            <a:pPr marL="257175" indent="-257175">
              <a:buSzPct val="25000"/>
            </a:pPr>
            <a:r>
              <a:rPr lang="en-US" sz="1500">
                <a:solidFill>
                  <a:srgbClr val="000090"/>
                </a:solidFill>
                <a:latin typeface="Cabin"/>
                <a:ea typeface="Cabin"/>
                <a:cs typeface="Cabin"/>
                <a:sym typeface="Cabin"/>
              </a:rPr>
              <a:t>The phase calibrator must be a point source close to the science target and must be observed frequently.  This provides a model of atmospheric phase change along the line of sight to the science target that can be compensated for in the data.</a:t>
            </a:r>
          </a:p>
        </p:txBody>
      </p:sp>
      <p:sp>
        <p:nvSpPr>
          <p:cNvPr id="910" name="Shape 910"/>
          <p:cNvSpPr txBox="1"/>
          <p:nvPr/>
        </p:nvSpPr>
        <p:spPr>
          <a:xfrm>
            <a:off x="980008" y="5520734"/>
            <a:ext cx="2777246" cy="300082"/>
          </a:xfrm>
          <a:prstGeom prst="rect">
            <a:avLst/>
          </a:prstGeom>
          <a:solidFill>
            <a:schemeClr val="lt1"/>
          </a:solidFill>
          <a:ln>
            <a:noFill/>
          </a:ln>
        </p:spPr>
        <p:txBody>
          <a:bodyPr lIns="68569" tIns="34275" rIns="68569" bIns="34275" anchor="t" anchorCtr="0">
            <a:noAutofit/>
          </a:bodyPr>
          <a:lstStyle/>
          <a:p>
            <a:pPr marL="257175" indent="-257175" algn="ctr">
              <a:buSzPct val="25000"/>
            </a:pPr>
            <a:r>
              <a:rPr lang="en-US" sz="1500" dirty="0">
                <a:solidFill>
                  <a:srgbClr val="330099"/>
                </a:solidFill>
                <a:latin typeface="Cabin"/>
                <a:ea typeface="Cabin"/>
                <a:cs typeface="Cabin"/>
                <a:sym typeface="Cabin"/>
              </a:rPr>
              <a:t>Time</a:t>
            </a:r>
          </a:p>
        </p:txBody>
      </p:sp>
      <p:sp>
        <p:nvSpPr>
          <p:cNvPr id="911" name="Shape 911"/>
          <p:cNvSpPr txBox="1"/>
          <p:nvPr/>
        </p:nvSpPr>
        <p:spPr>
          <a:xfrm rot="-5400000">
            <a:off x="-713514" y="3806979"/>
            <a:ext cx="2063573" cy="300082"/>
          </a:xfrm>
          <a:prstGeom prst="rect">
            <a:avLst/>
          </a:prstGeom>
          <a:noFill/>
          <a:ln>
            <a:noFill/>
          </a:ln>
        </p:spPr>
        <p:txBody>
          <a:bodyPr lIns="68569" tIns="34275" rIns="68569" bIns="34275" anchor="t" anchorCtr="0">
            <a:noAutofit/>
          </a:bodyPr>
          <a:lstStyle/>
          <a:p>
            <a:pPr marL="257175" indent="-257175" algn="ctr">
              <a:buSzPct val="25000"/>
            </a:pPr>
            <a:r>
              <a:rPr lang="en-US" sz="1500" dirty="0">
                <a:solidFill>
                  <a:srgbClr val="330099"/>
                </a:solidFill>
                <a:latin typeface="Cabin"/>
                <a:ea typeface="Cabin"/>
                <a:cs typeface="Cabin"/>
                <a:sym typeface="Cabin"/>
              </a:rPr>
              <a:t>Phase</a:t>
            </a:r>
          </a:p>
        </p:txBody>
      </p:sp>
      <p:pic>
        <p:nvPicPr>
          <p:cNvPr id="912" name="Shape 912"/>
          <p:cNvPicPr preferRelativeResize="0"/>
          <p:nvPr/>
        </p:nvPicPr>
        <p:blipFill rotWithShape="1">
          <a:blip r:embed="rId4">
            <a:alphaModFix/>
          </a:blip>
          <a:srcRect t="6606" b="3325"/>
          <a:stretch/>
        </p:blipFill>
        <p:spPr>
          <a:xfrm>
            <a:off x="4641651" y="2527826"/>
            <a:ext cx="3523602" cy="3048026"/>
          </a:xfrm>
          <a:prstGeom prst="rect">
            <a:avLst/>
          </a:prstGeom>
          <a:noFill/>
          <a:ln>
            <a:noFill/>
          </a:ln>
        </p:spPr>
      </p:pic>
      <p:sp>
        <p:nvSpPr>
          <p:cNvPr id="913" name="Shape 913"/>
          <p:cNvSpPr txBox="1"/>
          <p:nvPr/>
        </p:nvSpPr>
        <p:spPr>
          <a:xfrm>
            <a:off x="5236613" y="5520734"/>
            <a:ext cx="3181163" cy="300082"/>
          </a:xfrm>
          <a:prstGeom prst="rect">
            <a:avLst/>
          </a:prstGeom>
          <a:noFill/>
          <a:ln>
            <a:noFill/>
          </a:ln>
        </p:spPr>
        <p:txBody>
          <a:bodyPr lIns="68569" tIns="34275" rIns="68569" bIns="34275" anchor="t" anchorCtr="0">
            <a:noAutofit/>
          </a:bodyPr>
          <a:lstStyle/>
          <a:p>
            <a:pPr>
              <a:buSzPct val="25000"/>
            </a:pPr>
            <a:r>
              <a:rPr lang="en-US" sz="1500" dirty="0">
                <a:solidFill>
                  <a:srgbClr val="000099"/>
                </a:solidFill>
                <a:latin typeface="Cabin"/>
                <a:ea typeface="Cabin"/>
                <a:cs typeface="Cabin"/>
                <a:sym typeface="Cabin"/>
              </a:rPr>
              <a:t>Corrected using point source model </a:t>
            </a:r>
          </a:p>
        </p:txBody>
      </p:sp>
      <p:cxnSp>
        <p:nvCxnSpPr>
          <p:cNvPr id="914" name="Shape 914"/>
          <p:cNvCxnSpPr/>
          <p:nvPr/>
        </p:nvCxnSpPr>
        <p:spPr>
          <a:xfrm>
            <a:off x="4268949" y="3564589"/>
            <a:ext cx="647999" cy="0"/>
          </a:xfrm>
          <a:prstGeom prst="straightConnector1">
            <a:avLst/>
          </a:prstGeom>
          <a:noFill/>
          <a:ln w="76200" cap="flat" cmpd="sng">
            <a:solidFill>
              <a:srgbClr val="990033"/>
            </a:solidFill>
            <a:prstDash val="solid"/>
            <a:round/>
            <a:headEnd type="none" w="med" len="med"/>
            <a:tailEnd type="stealth" w="lg" len="lg"/>
          </a:ln>
        </p:spPr>
      </p:cxnSp>
    </p:spTree>
    <p:extLst>
      <p:ext uri="{BB962C8B-B14F-4D97-AF65-F5344CB8AC3E}">
        <p14:creationId xmlns:p14="http://schemas.microsoft.com/office/powerpoint/2010/main" val="545198446"/>
      </p:ext>
    </p:extLst>
  </p:cSld>
  <p:clrMapOvr>
    <a:masterClrMapping/>
  </p:clrMapOvr>
  <p:transition spd="slow">
    <p:cu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Shape 919"/>
          <p:cNvSpPr txBox="1">
            <a:spLocks noGrp="1"/>
          </p:cNvSpPr>
          <p:nvPr>
            <p:ph type="title"/>
          </p:nvPr>
        </p:nvSpPr>
        <p:spPr>
          <a:xfrm>
            <a:off x="-342900" y="831350"/>
            <a:ext cx="6172200" cy="656518"/>
          </a:xfrm>
          <a:prstGeom prst="rect">
            <a:avLst/>
          </a:prstGeom>
          <a:noFill/>
          <a:ln>
            <a:noFill/>
          </a:ln>
        </p:spPr>
        <p:txBody>
          <a:bodyPr vert="horz" lIns="68569" tIns="34275" rIns="68569" bIns="34275" rtlCol="0" anchor="t" anchorCtr="0">
            <a:noAutofit/>
          </a:bodyPr>
          <a:lstStyle/>
          <a:p>
            <a:pPr algn="ctr">
              <a:buSzPct val="25000"/>
            </a:pPr>
            <a:r>
              <a:rPr lang="en-US" dirty="0">
                <a:solidFill>
                  <a:schemeClr val="bg1"/>
                </a:solidFill>
              </a:rPr>
              <a:t>Flux (or Amplitude) Calibration</a:t>
            </a:r>
          </a:p>
        </p:txBody>
      </p:sp>
      <p:sp>
        <p:nvSpPr>
          <p:cNvPr id="920" name="Shape 920"/>
          <p:cNvSpPr txBox="1">
            <a:spLocks noGrp="1"/>
          </p:cNvSpPr>
          <p:nvPr>
            <p:ph type="sldNum" idx="12"/>
          </p:nvPr>
        </p:nvSpPr>
        <p:spPr>
          <a:xfrm>
            <a:off x="7315200" y="5624514"/>
            <a:ext cx="342900" cy="273844"/>
          </a:xfrm>
          <a:prstGeom prst="rect">
            <a:avLst/>
          </a:prstGeom>
          <a:noFill/>
          <a:ln>
            <a:noFill/>
          </a:ln>
        </p:spPr>
        <p:txBody>
          <a:bodyPr vert="horz" lIns="68569" tIns="34275" rIns="68569" bIns="34275" rtlCol="0" anchor="ctr" anchorCtr="0">
            <a:noAutofit/>
          </a:bodyPr>
          <a:lstStyle/>
          <a:p>
            <a:pPr>
              <a:buSzPct val="25000"/>
            </a:pPr>
            <a:fld id="{00000000-1234-1234-1234-123412341234}" type="slidenum">
              <a:rPr lang="en-US">
                <a:solidFill>
                  <a:srgbClr val="000099"/>
                </a:solidFill>
                <a:latin typeface="Cabin"/>
                <a:ea typeface="Cabin"/>
                <a:cs typeface="Cabin"/>
                <a:sym typeface="Cabin"/>
              </a:rPr>
              <a:pPr>
                <a:buSzPct val="25000"/>
              </a:pPr>
              <a:t>71</a:t>
            </a:fld>
            <a:endParaRPr lang="en-US">
              <a:solidFill>
                <a:srgbClr val="000099"/>
              </a:solidFill>
              <a:latin typeface="Cabin"/>
              <a:ea typeface="Cabin"/>
              <a:cs typeface="Cabin"/>
              <a:sym typeface="Cabin"/>
            </a:endParaRPr>
          </a:p>
        </p:txBody>
      </p:sp>
      <p:sp>
        <p:nvSpPr>
          <p:cNvPr id="921" name="Shape 921"/>
          <p:cNvSpPr/>
          <p:nvPr/>
        </p:nvSpPr>
        <p:spPr>
          <a:xfrm>
            <a:off x="1420418" y="1592359"/>
            <a:ext cx="6399104" cy="3116237"/>
          </a:xfrm>
          <a:prstGeom prst="rect">
            <a:avLst/>
          </a:prstGeom>
          <a:noFill/>
          <a:ln>
            <a:noFill/>
          </a:ln>
        </p:spPr>
        <p:txBody>
          <a:bodyPr lIns="68569" tIns="34275" rIns="68569" bIns="34275" anchor="t" anchorCtr="0">
            <a:noAutofit/>
          </a:bodyPr>
          <a:lstStyle/>
          <a:p>
            <a:pPr>
              <a:buSzPct val="25000"/>
            </a:pPr>
            <a:r>
              <a:rPr lang="en-US" dirty="0">
                <a:solidFill>
                  <a:srgbClr val="330099"/>
                </a:solidFill>
                <a:latin typeface="Cabin"/>
                <a:ea typeface="Cabin"/>
                <a:cs typeface="Cabin"/>
                <a:sym typeface="Cabin"/>
              </a:rPr>
              <a:t>Two Steps:</a:t>
            </a:r>
            <a:br>
              <a:rPr lang="en-US" dirty="0">
                <a:solidFill>
                  <a:srgbClr val="330099"/>
                </a:solidFill>
                <a:latin typeface="Cabin"/>
                <a:ea typeface="Cabin"/>
                <a:cs typeface="Cabin"/>
                <a:sym typeface="Cabin"/>
              </a:rPr>
            </a:br>
            <a:endParaRPr lang="en-US" dirty="0">
              <a:solidFill>
                <a:srgbClr val="330099"/>
              </a:solidFill>
              <a:latin typeface="Cabin"/>
              <a:ea typeface="Cabin"/>
              <a:cs typeface="Cabin"/>
              <a:sym typeface="Cabin"/>
            </a:endParaRPr>
          </a:p>
          <a:p>
            <a:pPr>
              <a:buClr>
                <a:srgbClr val="000090"/>
              </a:buClr>
              <a:buSzPct val="100000"/>
            </a:pPr>
            <a:r>
              <a:rPr lang="en-US" dirty="0">
                <a:solidFill>
                  <a:srgbClr val="000090"/>
                </a:solidFill>
                <a:latin typeface="Cabin"/>
                <a:ea typeface="Cabin"/>
                <a:cs typeface="Cabin"/>
                <a:sym typeface="Cabin"/>
              </a:rPr>
              <a:t>1. Use calibration devices with known temperatures (</a:t>
            </a:r>
            <a:r>
              <a:rPr lang="en-US" dirty="0" err="1">
                <a:solidFill>
                  <a:srgbClr val="000090"/>
                </a:solidFill>
                <a:latin typeface="Cabin"/>
                <a:ea typeface="Cabin"/>
                <a:cs typeface="Cabin"/>
                <a:sym typeface="Cabin"/>
              </a:rPr>
              <a:t>hotload</a:t>
            </a:r>
            <a:r>
              <a:rPr lang="en-US" dirty="0">
                <a:solidFill>
                  <a:srgbClr val="000090"/>
                </a:solidFill>
                <a:latin typeface="Cabin"/>
                <a:ea typeface="Cabin"/>
                <a:cs typeface="Cabin"/>
                <a:sym typeface="Cabin"/>
              </a:rPr>
              <a:t> and ambient load) to measure System Temperature frequently. </a:t>
            </a:r>
          </a:p>
          <a:p>
            <a:pPr marL="342900" indent="-342900">
              <a:buClr>
                <a:schemeClr val="dk1"/>
              </a:buClr>
            </a:pPr>
            <a:endParaRPr dirty="0">
              <a:solidFill>
                <a:srgbClr val="000090"/>
              </a:solidFill>
              <a:latin typeface="Cabin"/>
              <a:ea typeface="Cabin"/>
              <a:cs typeface="Cabin"/>
              <a:sym typeface="Cabin"/>
            </a:endParaRPr>
          </a:p>
          <a:p>
            <a:pPr>
              <a:buClr>
                <a:srgbClr val="000090"/>
              </a:buClr>
              <a:buSzPct val="100000"/>
            </a:pPr>
            <a:r>
              <a:rPr lang="en-US" dirty="0">
                <a:solidFill>
                  <a:srgbClr val="000090"/>
                </a:solidFill>
                <a:latin typeface="Cabin"/>
                <a:ea typeface="Cabin"/>
                <a:cs typeface="Cabin"/>
                <a:sym typeface="Cabin"/>
              </a:rPr>
              <a:t>2. Use a source of known flux to convert the signal measured at the antenna to common unit (</a:t>
            </a:r>
            <a:r>
              <a:rPr lang="en-US" dirty="0" err="1">
                <a:solidFill>
                  <a:srgbClr val="000090"/>
                </a:solidFill>
                <a:latin typeface="Cabin"/>
                <a:ea typeface="Cabin"/>
                <a:cs typeface="Cabin"/>
                <a:sym typeface="Cabin"/>
              </a:rPr>
              <a:t>Janskys</a:t>
            </a:r>
            <a:r>
              <a:rPr lang="en-US" dirty="0">
                <a:solidFill>
                  <a:srgbClr val="000090"/>
                </a:solidFill>
                <a:latin typeface="Cabin"/>
                <a:ea typeface="Cabin"/>
                <a:cs typeface="Cabin"/>
                <a:sym typeface="Cabin"/>
              </a:rPr>
              <a:t>).  If the source is resolved, or has spectral lines, it must be modeled very well.</a:t>
            </a:r>
          </a:p>
          <a:p>
            <a:pPr marL="342900" indent="-342900">
              <a:buClr>
                <a:schemeClr val="dk1"/>
              </a:buClr>
            </a:pPr>
            <a:endParaRPr dirty="0">
              <a:solidFill>
                <a:srgbClr val="000090"/>
              </a:solidFill>
              <a:latin typeface="Cabin"/>
              <a:ea typeface="Cabin"/>
              <a:cs typeface="Cabin"/>
              <a:sym typeface="Cabin"/>
            </a:endParaRPr>
          </a:p>
          <a:p>
            <a:pPr>
              <a:buSzPct val="25000"/>
            </a:pPr>
            <a:r>
              <a:rPr lang="en-US" dirty="0">
                <a:solidFill>
                  <a:srgbClr val="000090"/>
                </a:solidFill>
                <a:latin typeface="Cabin"/>
                <a:ea typeface="Cabin"/>
                <a:cs typeface="Cabin"/>
                <a:sym typeface="Cabin"/>
              </a:rPr>
              <a:t>The derived amplitude vs. time corrections for the flux calibrator are then applied to the science target.</a:t>
            </a:r>
          </a:p>
        </p:txBody>
      </p:sp>
      <p:pic>
        <p:nvPicPr>
          <p:cNvPr id="922" name="Shape 922"/>
          <p:cNvPicPr preferRelativeResize="0"/>
          <p:nvPr/>
        </p:nvPicPr>
        <p:blipFill rotWithShape="1">
          <a:blip r:embed="rId3">
            <a:alphaModFix/>
          </a:blip>
          <a:srcRect/>
          <a:stretch/>
        </p:blipFill>
        <p:spPr>
          <a:xfrm>
            <a:off x="6526703" y="4419999"/>
            <a:ext cx="1069662" cy="1049606"/>
          </a:xfrm>
          <a:prstGeom prst="rect">
            <a:avLst/>
          </a:prstGeom>
          <a:noFill/>
          <a:ln>
            <a:noFill/>
          </a:ln>
        </p:spPr>
      </p:pic>
    </p:spTree>
    <p:extLst>
      <p:ext uri="{BB962C8B-B14F-4D97-AF65-F5344CB8AC3E}">
        <p14:creationId xmlns:p14="http://schemas.microsoft.com/office/powerpoint/2010/main" val="1927910044"/>
      </p:ext>
    </p:extLst>
  </p:cSld>
  <p:clrMapOvr>
    <a:masterClrMapping/>
  </p:clrMapOvr>
  <p:transition spd="slow">
    <p:cu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Shape 929"/>
          <p:cNvSpPr txBox="1">
            <a:spLocks noGrp="1"/>
          </p:cNvSpPr>
          <p:nvPr>
            <p:ph type="title"/>
          </p:nvPr>
        </p:nvSpPr>
        <p:spPr>
          <a:xfrm>
            <a:off x="1152666" y="868260"/>
            <a:ext cx="6848334" cy="720328"/>
          </a:xfrm>
          <a:prstGeom prst="rect">
            <a:avLst/>
          </a:prstGeom>
          <a:noFill/>
          <a:ln>
            <a:noFill/>
          </a:ln>
        </p:spPr>
        <p:txBody>
          <a:bodyPr vert="horz" lIns="68569" tIns="34275" rIns="68569" bIns="34275" rtlCol="0" anchor="t" anchorCtr="0">
            <a:noAutofit/>
          </a:bodyPr>
          <a:lstStyle/>
          <a:p>
            <a:pPr algn="ctr">
              <a:spcBef>
                <a:spcPts val="0"/>
              </a:spcBef>
              <a:buSzPct val="25000"/>
            </a:pPr>
            <a:r>
              <a:rPr lang="en-US" sz="2228" dirty="0">
                <a:latin typeface="Cabin"/>
                <a:ea typeface="Cabin"/>
                <a:cs typeface="Cabin"/>
                <a:sym typeface="Cabin"/>
              </a:rPr>
              <a:t>Amp-Calibrators Amp vs. </a:t>
            </a:r>
            <a:r>
              <a:rPr lang="en-US" sz="2228" dirty="0" err="1">
                <a:latin typeface="Cabin"/>
                <a:ea typeface="Cabin"/>
                <a:cs typeface="Cabin"/>
                <a:sym typeface="Cabin"/>
              </a:rPr>
              <a:t>uv</a:t>
            </a:r>
            <a:r>
              <a:rPr lang="en-US" sz="2228" dirty="0">
                <a:latin typeface="Cabin"/>
                <a:ea typeface="Cabin"/>
                <a:cs typeface="Cabin"/>
                <a:sym typeface="Cabin"/>
              </a:rPr>
              <a:t>-distance (Before)</a:t>
            </a:r>
          </a:p>
        </p:txBody>
      </p:sp>
      <p:sp>
        <p:nvSpPr>
          <p:cNvPr id="930" name="Shape 930"/>
          <p:cNvSpPr txBox="1">
            <a:spLocks noGrp="1"/>
          </p:cNvSpPr>
          <p:nvPr>
            <p:ph type="sldNum" idx="12"/>
          </p:nvPr>
        </p:nvSpPr>
        <p:spPr>
          <a:xfrm>
            <a:off x="3486151" y="5624514"/>
            <a:ext cx="3829049" cy="273844"/>
          </a:xfrm>
          <a:prstGeom prst="rect">
            <a:avLst/>
          </a:prstGeom>
          <a:noFill/>
          <a:ln>
            <a:noFill/>
          </a:ln>
        </p:spPr>
        <p:txBody>
          <a:bodyPr vert="horz" lIns="68569" tIns="34275" rIns="68569" bIns="34275" rtlCol="0" anchor="ctr" anchorCtr="0">
            <a:noAutofit/>
          </a:bodyPr>
          <a:lstStyle/>
          <a:p>
            <a:pPr>
              <a:buSzPct val="25000"/>
            </a:pPr>
            <a:fld id="{00000000-1234-1234-1234-123412341234}" type="slidenum">
              <a:rPr lang="en-US">
                <a:solidFill>
                  <a:srgbClr val="000099"/>
                </a:solidFill>
                <a:latin typeface="Arial"/>
                <a:ea typeface="Arial"/>
                <a:cs typeface="Arial"/>
                <a:sym typeface="Arial"/>
              </a:rPr>
              <a:pPr>
                <a:buSzPct val="25000"/>
              </a:pPr>
              <a:t>72</a:t>
            </a:fld>
            <a:endParaRPr lang="en-US">
              <a:solidFill>
                <a:srgbClr val="000099"/>
              </a:solidFill>
              <a:latin typeface="Arial"/>
              <a:ea typeface="Arial"/>
              <a:cs typeface="Arial"/>
              <a:sym typeface="Arial"/>
            </a:endParaRPr>
          </a:p>
        </p:txBody>
      </p:sp>
      <p:sp>
        <p:nvSpPr>
          <p:cNvPr id="931" name="Shape 931"/>
          <p:cNvSpPr txBox="1">
            <a:spLocks noGrp="1"/>
          </p:cNvSpPr>
          <p:nvPr>
            <p:ph type="dt" idx="10"/>
          </p:nvPr>
        </p:nvSpPr>
        <p:spPr>
          <a:xfrm>
            <a:off x="1910954" y="5624514"/>
            <a:ext cx="1600199" cy="273844"/>
          </a:xfrm>
          <a:prstGeom prst="rect">
            <a:avLst/>
          </a:prstGeom>
          <a:noFill/>
          <a:ln>
            <a:noFill/>
          </a:ln>
        </p:spPr>
        <p:txBody>
          <a:bodyPr vert="horz" lIns="68569" tIns="34275" rIns="68569" bIns="34275" rtlCol="0" anchor="ctr" anchorCtr="0">
            <a:noAutofit/>
          </a:bodyPr>
          <a:lstStyle/>
          <a:p>
            <a:pPr>
              <a:buSzPct val="25000"/>
            </a:pPr>
            <a:r>
              <a:rPr lang="en-US">
                <a:solidFill>
                  <a:schemeClr val="dk2"/>
                </a:solidFill>
                <a:latin typeface="Arial"/>
                <a:ea typeface="Arial"/>
                <a:cs typeface="Arial"/>
                <a:sym typeface="Arial"/>
              </a:rPr>
              <a:t>2/2/16</a:t>
            </a:r>
          </a:p>
        </p:txBody>
      </p:sp>
      <p:sp>
        <p:nvSpPr>
          <p:cNvPr id="932" name="Shape 932"/>
          <p:cNvSpPr txBox="1">
            <a:spLocks noGrp="1"/>
          </p:cNvSpPr>
          <p:nvPr>
            <p:ph type="ftr" idx="11"/>
          </p:nvPr>
        </p:nvSpPr>
        <p:spPr>
          <a:xfrm>
            <a:off x="3486151" y="5624514"/>
            <a:ext cx="3829049" cy="273844"/>
          </a:xfrm>
          <a:prstGeom prst="rect">
            <a:avLst/>
          </a:prstGeom>
          <a:noFill/>
          <a:ln>
            <a:noFill/>
          </a:ln>
        </p:spPr>
        <p:txBody>
          <a:bodyPr vert="horz" lIns="68569" tIns="34275" rIns="68569" bIns="34275" rtlCol="0" anchor="ctr" anchorCtr="0">
            <a:noAutofit/>
          </a:bodyPr>
          <a:lstStyle/>
          <a:p>
            <a:pPr algn="r">
              <a:buSzPct val="25000"/>
            </a:pPr>
            <a:r>
              <a:rPr lang="en-US">
                <a:solidFill>
                  <a:srgbClr val="000099"/>
                </a:solidFill>
                <a:latin typeface="Cabin"/>
                <a:ea typeface="Cabin"/>
                <a:cs typeface="Cabin"/>
                <a:sym typeface="Cabin"/>
              </a:rPr>
              <a:t>NRAO Community Day Event</a:t>
            </a:r>
          </a:p>
        </p:txBody>
      </p:sp>
      <p:pic>
        <p:nvPicPr>
          <p:cNvPr id="933" name="Shape 933"/>
          <p:cNvPicPr preferRelativeResize="0"/>
          <p:nvPr/>
        </p:nvPicPr>
        <p:blipFill rotWithShape="1">
          <a:blip r:embed="rId3">
            <a:alphaModFix/>
          </a:blip>
          <a:srcRect t="5786"/>
          <a:stretch/>
        </p:blipFill>
        <p:spPr>
          <a:xfrm>
            <a:off x="1143001" y="1412827"/>
            <a:ext cx="6858001" cy="4510997"/>
          </a:xfrm>
          <a:prstGeom prst="rect">
            <a:avLst/>
          </a:prstGeom>
          <a:noFill/>
          <a:ln>
            <a:noFill/>
          </a:ln>
        </p:spPr>
      </p:pic>
    </p:spTree>
    <p:extLst>
      <p:ext uri="{BB962C8B-B14F-4D97-AF65-F5344CB8AC3E}">
        <p14:creationId xmlns:p14="http://schemas.microsoft.com/office/powerpoint/2010/main" val="2512661256"/>
      </p:ext>
    </p:extLst>
  </p:cSld>
  <p:clrMapOvr>
    <a:masterClrMapping/>
  </p:clrMapOvr>
  <p:transition spd="slow">
    <p:cu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Shape 938"/>
          <p:cNvSpPr txBox="1">
            <a:spLocks noGrp="1"/>
          </p:cNvSpPr>
          <p:nvPr>
            <p:ph type="sldNum" idx="12"/>
          </p:nvPr>
        </p:nvSpPr>
        <p:spPr>
          <a:xfrm>
            <a:off x="3486151" y="5624514"/>
            <a:ext cx="3829049" cy="273844"/>
          </a:xfrm>
          <a:prstGeom prst="rect">
            <a:avLst/>
          </a:prstGeom>
          <a:noFill/>
          <a:ln>
            <a:noFill/>
          </a:ln>
        </p:spPr>
        <p:txBody>
          <a:bodyPr vert="horz" lIns="68569" tIns="34275" rIns="68569" bIns="34275" rtlCol="0" anchor="ctr" anchorCtr="0">
            <a:noAutofit/>
          </a:bodyPr>
          <a:lstStyle/>
          <a:p>
            <a:pPr>
              <a:buSzPct val="25000"/>
            </a:pPr>
            <a:fld id="{00000000-1234-1234-1234-123412341234}" type="slidenum">
              <a:rPr lang="en-US">
                <a:solidFill>
                  <a:srgbClr val="000099"/>
                </a:solidFill>
                <a:latin typeface="Arial"/>
                <a:ea typeface="Arial"/>
                <a:cs typeface="Arial"/>
                <a:sym typeface="Arial"/>
              </a:rPr>
              <a:pPr>
                <a:buSzPct val="25000"/>
              </a:pPr>
              <a:t>73</a:t>
            </a:fld>
            <a:endParaRPr lang="en-US">
              <a:solidFill>
                <a:srgbClr val="000099"/>
              </a:solidFill>
              <a:latin typeface="Arial"/>
              <a:ea typeface="Arial"/>
              <a:cs typeface="Arial"/>
              <a:sym typeface="Arial"/>
            </a:endParaRPr>
          </a:p>
        </p:txBody>
      </p:sp>
      <p:sp>
        <p:nvSpPr>
          <p:cNvPr id="939" name="Shape 939"/>
          <p:cNvSpPr txBox="1">
            <a:spLocks noGrp="1"/>
          </p:cNvSpPr>
          <p:nvPr>
            <p:ph type="title"/>
          </p:nvPr>
        </p:nvSpPr>
        <p:spPr>
          <a:xfrm>
            <a:off x="1152666" y="868260"/>
            <a:ext cx="6848334" cy="720328"/>
          </a:xfrm>
          <a:prstGeom prst="rect">
            <a:avLst/>
          </a:prstGeom>
          <a:noFill/>
          <a:ln>
            <a:noFill/>
          </a:ln>
        </p:spPr>
        <p:txBody>
          <a:bodyPr vert="horz" lIns="68569" tIns="34275" rIns="68569" bIns="34275" rtlCol="0" anchor="t" anchorCtr="0">
            <a:noAutofit/>
          </a:bodyPr>
          <a:lstStyle/>
          <a:p>
            <a:pPr algn="ctr">
              <a:spcBef>
                <a:spcPts val="0"/>
              </a:spcBef>
              <a:buSzPct val="25000"/>
            </a:pPr>
            <a:r>
              <a:rPr lang="en-US" sz="2475" dirty="0">
                <a:latin typeface="Cabin"/>
                <a:ea typeface="Cabin"/>
                <a:cs typeface="Cabin"/>
                <a:sym typeface="Cabin"/>
              </a:rPr>
              <a:t>Amp-Calibrators Amp vs. </a:t>
            </a:r>
            <a:r>
              <a:rPr lang="en-US" sz="2475" dirty="0" err="1">
                <a:latin typeface="Cabin"/>
                <a:ea typeface="Cabin"/>
                <a:cs typeface="Cabin"/>
                <a:sym typeface="Cabin"/>
              </a:rPr>
              <a:t>uv</a:t>
            </a:r>
            <a:r>
              <a:rPr lang="en-US" sz="2475" dirty="0">
                <a:latin typeface="Cabin"/>
                <a:ea typeface="Cabin"/>
                <a:cs typeface="Cabin"/>
                <a:sym typeface="Cabin"/>
              </a:rPr>
              <a:t>-distance (Model)</a:t>
            </a:r>
          </a:p>
        </p:txBody>
      </p:sp>
      <p:sp>
        <p:nvSpPr>
          <p:cNvPr id="940" name="Shape 940"/>
          <p:cNvSpPr txBox="1">
            <a:spLocks noGrp="1"/>
          </p:cNvSpPr>
          <p:nvPr>
            <p:ph type="dt" idx="10"/>
          </p:nvPr>
        </p:nvSpPr>
        <p:spPr>
          <a:xfrm>
            <a:off x="1910954" y="5624514"/>
            <a:ext cx="1600199" cy="273844"/>
          </a:xfrm>
          <a:prstGeom prst="rect">
            <a:avLst/>
          </a:prstGeom>
          <a:noFill/>
          <a:ln>
            <a:noFill/>
          </a:ln>
        </p:spPr>
        <p:txBody>
          <a:bodyPr vert="horz" lIns="68569" tIns="34275" rIns="68569" bIns="34275" rtlCol="0" anchor="ctr" anchorCtr="0">
            <a:noAutofit/>
          </a:bodyPr>
          <a:lstStyle/>
          <a:p>
            <a:pPr>
              <a:buSzPct val="25000"/>
            </a:pPr>
            <a:r>
              <a:rPr lang="en-US">
                <a:solidFill>
                  <a:schemeClr val="dk2"/>
                </a:solidFill>
                <a:latin typeface="Arial"/>
                <a:ea typeface="Arial"/>
                <a:cs typeface="Arial"/>
                <a:sym typeface="Arial"/>
              </a:rPr>
              <a:t>2/2/16</a:t>
            </a:r>
          </a:p>
        </p:txBody>
      </p:sp>
      <p:sp>
        <p:nvSpPr>
          <p:cNvPr id="941" name="Shape 941"/>
          <p:cNvSpPr txBox="1">
            <a:spLocks noGrp="1"/>
          </p:cNvSpPr>
          <p:nvPr>
            <p:ph type="ftr" idx="11"/>
          </p:nvPr>
        </p:nvSpPr>
        <p:spPr>
          <a:xfrm>
            <a:off x="3486151" y="5624514"/>
            <a:ext cx="3829049" cy="273844"/>
          </a:xfrm>
          <a:prstGeom prst="rect">
            <a:avLst/>
          </a:prstGeom>
          <a:noFill/>
          <a:ln>
            <a:noFill/>
          </a:ln>
        </p:spPr>
        <p:txBody>
          <a:bodyPr vert="horz" lIns="68569" tIns="34275" rIns="68569" bIns="34275" rtlCol="0" anchor="ctr" anchorCtr="0">
            <a:noAutofit/>
          </a:bodyPr>
          <a:lstStyle/>
          <a:p>
            <a:pPr algn="r">
              <a:buSzPct val="25000"/>
            </a:pPr>
            <a:r>
              <a:rPr lang="en-US">
                <a:solidFill>
                  <a:srgbClr val="000099"/>
                </a:solidFill>
                <a:latin typeface="Cabin"/>
                <a:ea typeface="Cabin"/>
                <a:cs typeface="Cabin"/>
                <a:sym typeface="Cabin"/>
              </a:rPr>
              <a:t>NRAO Community Day Event</a:t>
            </a:r>
          </a:p>
        </p:txBody>
      </p:sp>
      <p:pic>
        <p:nvPicPr>
          <p:cNvPr id="942" name="Shape 942"/>
          <p:cNvPicPr preferRelativeResize="0"/>
          <p:nvPr/>
        </p:nvPicPr>
        <p:blipFill rotWithShape="1">
          <a:blip r:embed="rId3">
            <a:alphaModFix/>
          </a:blip>
          <a:srcRect t="6097"/>
          <a:stretch/>
        </p:blipFill>
        <p:spPr>
          <a:xfrm>
            <a:off x="1143000" y="1474559"/>
            <a:ext cx="6858000" cy="4517172"/>
          </a:xfrm>
          <a:prstGeom prst="rect">
            <a:avLst/>
          </a:prstGeom>
          <a:noFill/>
          <a:ln>
            <a:noFill/>
          </a:ln>
        </p:spPr>
      </p:pic>
    </p:spTree>
    <p:extLst>
      <p:ext uri="{BB962C8B-B14F-4D97-AF65-F5344CB8AC3E}">
        <p14:creationId xmlns:p14="http://schemas.microsoft.com/office/powerpoint/2010/main" val="4057809677"/>
      </p:ext>
    </p:extLst>
  </p:cSld>
  <p:clrMapOvr>
    <a:masterClrMapping/>
  </p:clrMapOvr>
  <p:transition spd="slow">
    <p:cu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7" name="Shape 947"/>
          <p:cNvSpPr txBox="1">
            <a:spLocks noGrp="1"/>
          </p:cNvSpPr>
          <p:nvPr>
            <p:ph type="sldNum" idx="12"/>
          </p:nvPr>
        </p:nvSpPr>
        <p:spPr>
          <a:xfrm>
            <a:off x="3486151" y="5624514"/>
            <a:ext cx="3829049" cy="273844"/>
          </a:xfrm>
          <a:prstGeom prst="rect">
            <a:avLst/>
          </a:prstGeom>
          <a:noFill/>
          <a:ln>
            <a:noFill/>
          </a:ln>
        </p:spPr>
        <p:txBody>
          <a:bodyPr vert="horz" lIns="68569" tIns="34275" rIns="68569" bIns="34275" rtlCol="0" anchor="ctr" anchorCtr="0">
            <a:noAutofit/>
          </a:bodyPr>
          <a:lstStyle/>
          <a:p>
            <a:pPr>
              <a:buSzPct val="25000"/>
            </a:pPr>
            <a:fld id="{00000000-1234-1234-1234-123412341234}" type="slidenum">
              <a:rPr lang="en-US">
                <a:solidFill>
                  <a:srgbClr val="000099"/>
                </a:solidFill>
                <a:latin typeface="Arial"/>
                <a:ea typeface="Arial"/>
                <a:cs typeface="Arial"/>
                <a:sym typeface="Arial"/>
              </a:rPr>
              <a:pPr>
                <a:buSzPct val="25000"/>
              </a:pPr>
              <a:t>74</a:t>
            </a:fld>
            <a:endParaRPr lang="en-US">
              <a:solidFill>
                <a:srgbClr val="000099"/>
              </a:solidFill>
              <a:latin typeface="Arial"/>
              <a:ea typeface="Arial"/>
              <a:cs typeface="Arial"/>
              <a:sym typeface="Arial"/>
            </a:endParaRPr>
          </a:p>
        </p:txBody>
      </p:sp>
      <p:sp>
        <p:nvSpPr>
          <p:cNvPr id="948" name="Shape 948"/>
          <p:cNvSpPr txBox="1">
            <a:spLocks noGrp="1"/>
          </p:cNvSpPr>
          <p:nvPr>
            <p:ph type="title"/>
          </p:nvPr>
        </p:nvSpPr>
        <p:spPr>
          <a:xfrm>
            <a:off x="1152666" y="868260"/>
            <a:ext cx="6848334" cy="720328"/>
          </a:xfrm>
          <a:prstGeom prst="rect">
            <a:avLst/>
          </a:prstGeom>
          <a:noFill/>
          <a:ln>
            <a:noFill/>
          </a:ln>
        </p:spPr>
        <p:txBody>
          <a:bodyPr vert="horz" lIns="68569" tIns="34275" rIns="68569" bIns="34275" rtlCol="0" anchor="t" anchorCtr="0">
            <a:noAutofit/>
          </a:bodyPr>
          <a:lstStyle/>
          <a:p>
            <a:pPr algn="ctr">
              <a:spcBef>
                <a:spcPts val="0"/>
              </a:spcBef>
              <a:buSzPct val="25000"/>
            </a:pPr>
            <a:r>
              <a:rPr lang="en-US" sz="2475" dirty="0">
                <a:latin typeface="Cabin"/>
                <a:ea typeface="Cabin"/>
                <a:cs typeface="Cabin"/>
                <a:sym typeface="Cabin"/>
              </a:rPr>
              <a:t>Amp-Calibrators Amp vs. </a:t>
            </a:r>
            <a:r>
              <a:rPr lang="en-US" sz="2475" dirty="0" err="1">
                <a:latin typeface="Cabin"/>
                <a:ea typeface="Cabin"/>
                <a:cs typeface="Cabin"/>
                <a:sym typeface="Cabin"/>
              </a:rPr>
              <a:t>uv</a:t>
            </a:r>
            <a:r>
              <a:rPr lang="en-US" sz="2475" dirty="0">
                <a:latin typeface="Cabin"/>
                <a:ea typeface="Cabin"/>
                <a:cs typeface="Cabin"/>
                <a:sym typeface="Cabin"/>
              </a:rPr>
              <a:t>-distance (After)</a:t>
            </a:r>
          </a:p>
        </p:txBody>
      </p:sp>
      <p:sp>
        <p:nvSpPr>
          <p:cNvPr id="949" name="Shape 949"/>
          <p:cNvSpPr txBox="1">
            <a:spLocks noGrp="1"/>
          </p:cNvSpPr>
          <p:nvPr>
            <p:ph type="dt" idx="10"/>
          </p:nvPr>
        </p:nvSpPr>
        <p:spPr>
          <a:xfrm>
            <a:off x="1910954" y="5624514"/>
            <a:ext cx="1600199" cy="273844"/>
          </a:xfrm>
          <a:prstGeom prst="rect">
            <a:avLst/>
          </a:prstGeom>
          <a:noFill/>
          <a:ln>
            <a:noFill/>
          </a:ln>
        </p:spPr>
        <p:txBody>
          <a:bodyPr vert="horz" lIns="68569" tIns="34275" rIns="68569" bIns="34275" rtlCol="0" anchor="ctr" anchorCtr="0">
            <a:noAutofit/>
          </a:bodyPr>
          <a:lstStyle/>
          <a:p>
            <a:pPr>
              <a:buSzPct val="25000"/>
            </a:pPr>
            <a:r>
              <a:rPr lang="en-US">
                <a:solidFill>
                  <a:schemeClr val="dk2"/>
                </a:solidFill>
                <a:latin typeface="Arial"/>
                <a:ea typeface="Arial"/>
                <a:cs typeface="Arial"/>
                <a:sym typeface="Arial"/>
              </a:rPr>
              <a:t>2/2/16</a:t>
            </a:r>
          </a:p>
        </p:txBody>
      </p:sp>
      <p:sp>
        <p:nvSpPr>
          <p:cNvPr id="950" name="Shape 950"/>
          <p:cNvSpPr txBox="1">
            <a:spLocks noGrp="1"/>
          </p:cNvSpPr>
          <p:nvPr>
            <p:ph type="ftr" idx="11"/>
          </p:nvPr>
        </p:nvSpPr>
        <p:spPr>
          <a:xfrm>
            <a:off x="3486151" y="5624514"/>
            <a:ext cx="3829049" cy="273844"/>
          </a:xfrm>
          <a:prstGeom prst="rect">
            <a:avLst/>
          </a:prstGeom>
          <a:noFill/>
          <a:ln>
            <a:noFill/>
          </a:ln>
        </p:spPr>
        <p:txBody>
          <a:bodyPr vert="horz" lIns="68569" tIns="34275" rIns="68569" bIns="34275" rtlCol="0" anchor="ctr" anchorCtr="0">
            <a:noAutofit/>
          </a:bodyPr>
          <a:lstStyle/>
          <a:p>
            <a:pPr algn="r">
              <a:buSzPct val="25000"/>
            </a:pPr>
            <a:r>
              <a:rPr lang="en-US">
                <a:solidFill>
                  <a:srgbClr val="000099"/>
                </a:solidFill>
                <a:latin typeface="Cabin"/>
                <a:ea typeface="Cabin"/>
                <a:cs typeface="Cabin"/>
                <a:sym typeface="Cabin"/>
              </a:rPr>
              <a:t>NRAO Community Day Event</a:t>
            </a:r>
          </a:p>
        </p:txBody>
      </p:sp>
      <p:pic>
        <p:nvPicPr>
          <p:cNvPr id="951" name="Shape 951"/>
          <p:cNvPicPr preferRelativeResize="0"/>
          <p:nvPr/>
        </p:nvPicPr>
        <p:blipFill rotWithShape="1">
          <a:blip r:embed="rId3">
            <a:alphaModFix/>
          </a:blip>
          <a:srcRect t="5753"/>
          <a:stretch/>
        </p:blipFill>
        <p:spPr>
          <a:xfrm>
            <a:off x="1143000" y="1632804"/>
            <a:ext cx="6858000" cy="4365371"/>
          </a:xfrm>
          <a:prstGeom prst="rect">
            <a:avLst/>
          </a:prstGeom>
          <a:noFill/>
          <a:ln>
            <a:noFill/>
          </a:ln>
        </p:spPr>
      </p:pic>
    </p:spTree>
    <p:extLst>
      <p:ext uri="{BB962C8B-B14F-4D97-AF65-F5344CB8AC3E}">
        <p14:creationId xmlns:p14="http://schemas.microsoft.com/office/powerpoint/2010/main" val="2779786692"/>
      </p:ext>
    </p:extLst>
  </p:cSld>
  <p:clrMapOvr>
    <a:masterClrMapping/>
  </p:clrMapOvr>
  <p:transition spd="slow">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1778697-5E58-634A-946C-16718BD5A968}"/>
              </a:ext>
            </a:extLst>
          </p:cNvPr>
          <p:cNvSpPr>
            <a:spLocks noGrp="1"/>
          </p:cNvSpPr>
          <p:nvPr>
            <p:ph idx="1"/>
          </p:nvPr>
        </p:nvSpPr>
        <p:spPr/>
        <p:txBody>
          <a:bodyPr/>
          <a:lstStyle/>
          <a:p>
            <a:r>
              <a:rPr lang="en-US" dirty="0"/>
              <a:t>You may want to determine if an idea you have for ALMA is feasible, or refine the observations with a simulation </a:t>
            </a:r>
          </a:p>
          <a:p>
            <a:pPr lvl="1"/>
            <a:r>
              <a:rPr lang="en-US" dirty="0"/>
              <a:t>Can show the impact of using different configurations</a:t>
            </a:r>
          </a:p>
          <a:p>
            <a:pPr lvl="1"/>
            <a:r>
              <a:rPr lang="en-US" dirty="0"/>
              <a:t>Different bands</a:t>
            </a:r>
          </a:p>
          <a:p>
            <a:pPr lvl="1"/>
            <a:r>
              <a:rPr lang="en-US" dirty="0"/>
              <a:t>Varying integration times</a:t>
            </a:r>
          </a:p>
        </p:txBody>
      </p:sp>
      <p:sp>
        <p:nvSpPr>
          <p:cNvPr id="3" name="Title 2">
            <a:extLst>
              <a:ext uri="{FF2B5EF4-FFF2-40B4-BE49-F238E27FC236}">
                <a16:creationId xmlns:a16="http://schemas.microsoft.com/office/drawing/2014/main" id="{11151438-62A6-9A4C-91ED-0F3CD540388D}"/>
              </a:ext>
            </a:extLst>
          </p:cNvPr>
          <p:cNvSpPr>
            <a:spLocks noGrp="1"/>
          </p:cNvSpPr>
          <p:nvPr>
            <p:ph type="title"/>
          </p:nvPr>
        </p:nvSpPr>
        <p:spPr/>
        <p:txBody>
          <a:bodyPr/>
          <a:lstStyle/>
          <a:p>
            <a:r>
              <a:rPr lang="en-US" dirty="0"/>
              <a:t>Simulating ALMA data</a:t>
            </a:r>
          </a:p>
        </p:txBody>
      </p:sp>
      <p:sp>
        <p:nvSpPr>
          <p:cNvPr id="4" name="Footer Placeholder 3">
            <a:extLst>
              <a:ext uri="{FF2B5EF4-FFF2-40B4-BE49-F238E27FC236}">
                <a16:creationId xmlns:a16="http://schemas.microsoft.com/office/drawing/2014/main" id="{7E7E5A1C-1BCA-8E48-BCA4-00E8E96838F9}"/>
              </a:ext>
            </a:extLst>
          </p:cNvPr>
          <p:cNvSpPr>
            <a:spLocks noGrp="1"/>
          </p:cNvSpPr>
          <p:nvPr>
            <p:ph type="ftr" sz="quarter" idx="3"/>
          </p:nvPr>
        </p:nvSpPr>
        <p:spPr/>
        <p:txBody>
          <a:bodyPr/>
          <a:lstStyle/>
          <a:p>
            <a:r>
              <a:rPr lang="en-US">
                <a:solidFill>
                  <a:schemeClr val="bg1"/>
                </a:solidFill>
              </a:rPr>
              <a:t>footer</a:t>
            </a:r>
            <a:endParaRPr lang="en-CA" dirty="0">
              <a:solidFill>
                <a:schemeClr val="bg1"/>
              </a:solidFill>
            </a:endParaRPr>
          </a:p>
        </p:txBody>
      </p:sp>
      <p:sp>
        <p:nvSpPr>
          <p:cNvPr id="5" name="Slide Number Placeholder 4">
            <a:extLst>
              <a:ext uri="{FF2B5EF4-FFF2-40B4-BE49-F238E27FC236}">
                <a16:creationId xmlns:a16="http://schemas.microsoft.com/office/drawing/2014/main" id="{3E63BDCA-883B-8C47-8220-6994E150675A}"/>
              </a:ext>
            </a:extLst>
          </p:cNvPr>
          <p:cNvSpPr>
            <a:spLocks noGrp="1"/>
          </p:cNvSpPr>
          <p:nvPr>
            <p:ph type="sldNum" sz="quarter" idx="4"/>
          </p:nvPr>
        </p:nvSpPr>
        <p:spPr/>
        <p:txBody>
          <a:bodyPr/>
          <a:lstStyle/>
          <a:p>
            <a:fld id="{EE130977-E003-4530-AE2B-3769B03D859D}" type="slidenum">
              <a:rPr lang="en-CA" smtClean="0"/>
              <a:pPr/>
              <a:t>75</a:t>
            </a:fld>
            <a:endParaRPr lang="en-CA" dirty="0"/>
          </a:p>
        </p:txBody>
      </p:sp>
    </p:spTree>
    <p:extLst>
      <p:ext uri="{BB962C8B-B14F-4D97-AF65-F5344CB8AC3E}">
        <p14:creationId xmlns:p14="http://schemas.microsoft.com/office/powerpoint/2010/main" val="3262215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E9161-E57B-4448-B65D-1687E5366C0C}"/>
              </a:ext>
            </a:extLst>
          </p:cNvPr>
          <p:cNvSpPr>
            <a:spLocks noGrp="1"/>
          </p:cNvSpPr>
          <p:nvPr>
            <p:ph type="title"/>
          </p:nvPr>
        </p:nvSpPr>
        <p:spPr/>
        <p:txBody>
          <a:bodyPr/>
          <a:lstStyle/>
          <a:p>
            <a:r>
              <a:rPr lang="en-US" dirty="0"/>
              <a:t>Trade offs of resolution and MRS</a:t>
            </a:r>
          </a:p>
        </p:txBody>
      </p:sp>
      <p:pic>
        <p:nvPicPr>
          <p:cNvPr id="7" name="Content Placeholder 6">
            <a:extLst>
              <a:ext uri="{FF2B5EF4-FFF2-40B4-BE49-F238E27FC236}">
                <a16:creationId xmlns:a16="http://schemas.microsoft.com/office/drawing/2014/main" id="{29933A47-2BE0-3B4A-BE73-15BB618506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20634" y="1600200"/>
            <a:ext cx="5378932" cy="4525963"/>
          </a:xfrm>
        </p:spPr>
      </p:pic>
      <p:sp>
        <p:nvSpPr>
          <p:cNvPr id="4" name="Footer Placeholder 3">
            <a:extLst>
              <a:ext uri="{FF2B5EF4-FFF2-40B4-BE49-F238E27FC236}">
                <a16:creationId xmlns:a16="http://schemas.microsoft.com/office/drawing/2014/main" id="{E4993438-08D0-2C4A-9BD8-353EC521369D}"/>
              </a:ext>
            </a:extLst>
          </p:cNvPr>
          <p:cNvSpPr>
            <a:spLocks noGrp="1"/>
          </p:cNvSpPr>
          <p:nvPr>
            <p:ph type="ftr" sz="quarter" idx="3"/>
          </p:nvPr>
        </p:nvSpPr>
        <p:spPr/>
        <p:txBody>
          <a:bodyPr/>
          <a:lstStyle/>
          <a:p>
            <a:r>
              <a:rPr lang="en-US"/>
              <a:t>footer</a:t>
            </a:r>
            <a:endParaRPr lang="en-CA" dirty="0"/>
          </a:p>
        </p:txBody>
      </p:sp>
      <p:sp>
        <p:nvSpPr>
          <p:cNvPr id="5" name="Slide Number Placeholder 4">
            <a:extLst>
              <a:ext uri="{FF2B5EF4-FFF2-40B4-BE49-F238E27FC236}">
                <a16:creationId xmlns:a16="http://schemas.microsoft.com/office/drawing/2014/main" id="{68588CCD-73E2-4F47-A588-6EA77DFBA658}"/>
              </a:ext>
            </a:extLst>
          </p:cNvPr>
          <p:cNvSpPr>
            <a:spLocks noGrp="1"/>
          </p:cNvSpPr>
          <p:nvPr>
            <p:ph type="sldNum" sz="quarter" idx="4"/>
          </p:nvPr>
        </p:nvSpPr>
        <p:spPr/>
        <p:txBody>
          <a:bodyPr/>
          <a:lstStyle/>
          <a:p>
            <a:fld id="{EE130977-E003-4530-AE2B-3769B03D859D}" type="slidenum">
              <a:rPr lang="en-CA" smtClean="0"/>
              <a:pPr/>
              <a:t>76</a:t>
            </a:fld>
            <a:endParaRPr lang="en-CA" dirty="0"/>
          </a:p>
        </p:txBody>
      </p:sp>
    </p:spTree>
    <p:extLst>
      <p:ext uri="{BB962C8B-B14F-4D97-AF65-F5344CB8AC3E}">
        <p14:creationId xmlns:p14="http://schemas.microsoft.com/office/powerpoint/2010/main" val="32841464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Footer Placeholder 3"/>
          <p:cNvSpPr>
            <a:spLocks noGrp="1"/>
          </p:cNvSpPr>
          <p:nvPr>
            <p:ph type="ftr" sz="quarter" idx="3"/>
          </p:nvPr>
        </p:nvSpPr>
        <p:spPr/>
        <p:txBody>
          <a:bodyPr/>
          <a:lstStyle/>
          <a:p>
            <a:r>
              <a:rPr lang="en-US">
                <a:solidFill>
                  <a:schemeClr val="bg1"/>
                </a:solidFill>
              </a:rPr>
              <a:t>footer</a:t>
            </a:r>
            <a:endParaRPr lang="en-CA" dirty="0">
              <a:solidFill>
                <a:schemeClr val="bg1"/>
              </a:solidFill>
            </a:endParaRPr>
          </a:p>
        </p:txBody>
      </p:sp>
      <p:sp>
        <p:nvSpPr>
          <p:cNvPr id="5" name="Slide Number Placeholder 4"/>
          <p:cNvSpPr>
            <a:spLocks noGrp="1"/>
          </p:cNvSpPr>
          <p:nvPr>
            <p:ph type="sldNum" sz="quarter" idx="4"/>
          </p:nvPr>
        </p:nvSpPr>
        <p:spPr/>
        <p:txBody>
          <a:bodyPr/>
          <a:lstStyle/>
          <a:p>
            <a:fld id="{EE130977-E003-4530-AE2B-3769B03D859D}" type="slidenum">
              <a:rPr lang="en-CA" smtClean="0"/>
              <a:pPr/>
              <a:t>77</a:t>
            </a:fld>
            <a:endParaRPr lang="en-CA" dirty="0"/>
          </a:p>
        </p:txBody>
      </p:sp>
      <p:pic>
        <p:nvPicPr>
          <p:cNvPr id="6" name="Picture 5" descr="simdatatalk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6100"/>
            <a:ext cx="9144000" cy="5743074"/>
          </a:xfrm>
          <a:prstGeom prst="rect">
            <a:avLst/>
          </a:prstGeom>
        </p:spPr>
      </p:pic>
    </p:spTree>
    <p:extLst>
      <p:ext uri="{BB962C8B-B14F-4D97-AF65-F5344CB8AC3E}">
        <p14:creationId xmlns:p14="http://schemas.microsoft.com/office/powerpoint/2010/main" val="13131121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Footer Placeholder 3"/>
          <p:cNvSpPr>
            <a:spLocks noGrp="1"/>
          </p:cNvSpPr>
          <p:nvPr>
            <p:ph type="ftr" sz="quarter" idx="3"/>
          </p:nvPr>
        </p:nvSpPr>
        <p:spPr/>
        <p:txBody>
          <a:bodyPr/>
          <a:lstStyle/>
          <a:p>
            <a:r>
              <a:rPr lang="en-US">
                <a:solidFill>
                  <a:schemeClr val="bg1"/>
                </a:solidFill>
              </a:rPr>
              <a:t>footer</a:t>
            </a:r>
            <a:endParaRPr lang="en-CA" dirty="0">
              <a:solidFill>
                <a:schemeClr val="bg1"/>
              </a:solidFill>
            </a:endParaRPr>
          </a:p>
        </p:txBody>
      </p:sp>
      <p:sp>
        <p:nvSpPr>
          <p:cNvPr id="5" name="Slide Number Placeholder 4"/>
          <p:cNvSpPr>
            <a:spLocks noGrp="1"/>
          </p:cNvSpPr>
          <p:nvPr>
            <p:ph type="sldNum" sz="quarter" idx="4"/>
          </p:nvPr>
        </p:nvSpPr>
        <p:spPr/>
        <p:txBody>
          <a:bodyPr/>
          <a:lstStyle/>
          <a:p>
            <a:fld id="{EE130977-E003-4530-AE2B-3769B03D859D}" type="slidenum">
              <a:rPr lang="en-CA" smtClean="0"/>
              <a:pPr/>
              <a:t>78</a:t>
            </a:fld>
            <a:endParaRPr lang="en-CA" dirty="0"/>
          </a:p>
        </p:txBody>
      </p:sp>
      <p:pic>
        <p:nvPicPr>
          <p:cNvPr id="6" name="Picture 5" descr="simdatatalk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600"/>
            <a:ext cx="9144000" cy="5616733"/>
          </a:xfrm>
          <a:prstGeom prst="rect">
            <a:avLst/>
          </a:prstGeom>
        </p:spPr>
      </p:pic>
    </p:spTree>
    <p:extLst>
      <p:ext uri="{BB962C8B-B14F-4D97-AF65-F5344CB8AC3E}">
        <p14:creationId xmlns:p14="http://schemas.microsoft.com/office/powerpoint/2010/main" val="32460301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Footer Placeholder 3"/>
          <p:cNvSpPr>
            <a:spLocks noGrp="1"/>
          </p:cNvSpPr>
          <p:nvPr>
            <p:ph type="ftr" sz="quarter" idx="3"/>
          </p:nvPr>
        </p:nvSpPr>
        <p:spPr/>
        <p:txBody>
          <a:bodyPr/>
          <a:lstStyle/>
          <a:p>
            <a:r>
              <a:rPr lang="en-US">
                <a:solidFill>
                  <a:schemeClr val="bg1"/>
                </a:solidFill>
              </a:rPr>
              <a:t>footer</a:t>
            </a:r>
            <a:endParaRPr lang="en-CA" dirty="0">
              <a:solidFill>
                <a:schemeClr val="bg1"/>
              </a:solidFill>
            </a:endParaRPr>
          </a:p>
        </p:txBody>
      </p:sp>
      <p:sp>
        <p:nvSpPr>
          <p:cNvPr id="5" name="Slide Number Placeholder 4"/>
          <p:cNvSpPr>
            <a:spLocks noGrp="1"/>
          </p:cNvSpPr>
          <p:nvPr>
            <p:ph type="sldNum" sz="quarter" idx="4"/>
          </p:nvPr>
        </p:nvSpPr>
        <p:spPr/>
        <p:txBody>
          <a:bodyPr/>
          <a:lstStyle/>
          <a:p>
            <a:fld id="{EE130977-E003-4530-AE2B-3769B03D859D}" type="slidenum">
              <a:rPr lang="en-CA" smtClean="0"/>
              <a:pPr/>
              <a:t>79</a:t>
            </a:fld>
            <a:endParaRPr lang="en-CA" dirty="0"/>
          </a:p>
        </p:txBody>
      </p:sp>
      <p:pic>
        <p:nvPicPr>
          <p:cNvPr id="6" name="Picture 5" descr="simdatatalk1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8500"/>
            <a:ext cx="9144000" cy="5444836"/>
          </a:xfrm>
          <a:prstGeom prst="rect">
            <a:avLst/>
          </a:prstGeom>
        </p:spPr>
      </p:pic>
    </p:spTree>
    <p:extLst>
      <p:ext uri="{BB962C8B-B14F-4D97-AF65-F5344CB8AC3E}">
        <p14:creationId xmlns:p14="http://schemas.microsoft.com/office/powerpoint/2010/main" val="1032203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ALMA Organization (Array Operations Site)</a:t>
            </a:r>
          </a:p>
        </p:txBody>
      </p:sp>
      <p:sp>
        <p:nvSpPr>
          <p:cNvPr id="11" name="Slide Number Placeholder 10"/>
          <p:cNvSpPr>
            <a:spLocks noGrp="1"/>
          </p:cNvSpPr>
          <p:nvPr>
            <p:ph type="sldNum" sz="quarter" idx="4"/>
          </p:nvPr>
        </p:nvSpPr>
        <p:spPr>
          <a:xfrm>
            <a:off x="406399" y="6501490"/>
            <a:ext cx="1124857" cy="365125"/>
          </a:xfrm>
        </p:spPr>
        <p:txBody>
          <a:bodyPr/>
          <a:lstStyle/>
          <a:p>
            <a:fld id="{EE130977-E003-4530-AE2B-3769B03D859D}" type="slidenum">
              <a:rPr lang="en-CA" smtClean="0"/>
              <a:pPr/>
              <a:t>8</a:t>
            </a:fld>
            <a:endParaRPr lang="en-CA" dirty="0"/>
          </a:p>
        </p:txBody>
      </p:sp>
      <p:sp>
        <p:nvSpPr>
          <p:cNvPr id="12" name="Footer Placeholder 11"/>
          <p:cNvSpPr>
            <a:spLocks noGrp="1"/>
          </p:cNvSpPr>
          <p:nvPr>
            <p:ph type="ftr" sz="quarter" idx="3"/>
          </p:nvPr>
        </p:nvSpPr>
        <p:spPr>
          <a:xfrm>
            <a:off x="2958999" y="6501490"/>
            <a:ext cx="3390819" cy="365125"/>
          </a:xfrm>
        </p:spPr>
        <p:txBody>
          <a:bodyPr/>
          <a:lstStyle/>
          <a:p>
            <a:r>
              <a:rPr lang="en-US" dirty="0"/>
              <a:t>What is ALMA?</a:t>
            </a:r>
          </a:p>
        </p:txBody>
      </p:sp>
      <p:sp>
        <p:nvSpPr>
          <p:cNvPr id="13" name="Slide Number Placeholder 10"/>
          <p:cNvSpPr txBox="1">
            <a:spLocks/>
          </p:cNvSpPr>
          <p:nvPr/>
        </p:nvSpPr>
        <p:spPr>
          <a:xfrm>
            <a:off x="406399" y="6501490"/>
            <a:ext cx="1124857" cy="365125"/>
          </a:xfrm>
          <a:prstGeom prst="rect">
            <a:avLst/>
          </a:prstGeom>
        </p:spPr>
        <p:txBody>
          <a:bodyPr vert="horz" lIns="91440" tIns="45720" rIns="91440" bIns="45720" rtlCol="0" anchor="ctr"/>
          <a:lstStyle>
            <a:defPPr>
              <a:defRPr lang="en-US"/>
            </a:defPPr>
            <a:lvl1pPr marL="0" algn="l" defTabSz="914400" rtl="0" eaLnBrk="1" latinLnBrk="0" hangingPunct="1">
              <a:defRPr sz="9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130977-E003-4530-AE2B-3769B03D859D}" type="slidenum">
              <a:rPr lang="en-CA" smtClean="0"/>
              <a:pPr/>
              <a:t>8</a:t>
            </a:fld>
            <a:endParaRPr lang="en-CA" dirty="0"/>
          </a:p>
        </p:txBody>
      </p:sp>
      <p:pic>
        <p:nvPicPr>
          <p:cNvPr id="5" name="Picture 4" descr="alma9.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 y="1270000"/>
            <a:ext cx="8750300" cy="2549047"/>
          </a:xfrm>
          <a:prstGeom prst="rect">
            <a:avLst/>
          </a:prstGeom>
          <a:ln>
            <a:solidFill>
              <a:schemeClr val="tx1"/>
            </a:solidFill>
          </a:ln>
        </p:spPr>
      </p:pic>
      <p:pic>
        <p:nvPicPr>
          <p:cNvPr id="6" name="Picture 5" descr="alma8.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0100" y="3876724"/>
            <a:ext cx="3528000" cy="2644053"/>
          </a:xfrm>
          <a:prstGeom prst="rect">
            <a:avLst/>
          </a:prstGeom>
          <a:ln>
            <a:solidFill>
              <a:srgbClr val="000000"/>
            </a:solidFill>
          </a:ln>
        </p:spPr>
      </p:pic>
      <p:pic>
        <p:nvPicPr>
          <p:cNvPr id="7" name="Picture 6" descr="alma7.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 y="3877807"/>
            <a:ext cx="3530600" cy="2641123"/>
          </a:xfrm>
          <a:prstGeom prst="rect">
            <a:avLst/>
          </a:prstGeom>
          <a:ln>
            <a:solidFill>
              <a:srgbClr val="000000"/>
            </a:solidFill>
          </a:ln>
        </p:spPr>
      </p:pic>
      <p:sp>
        <p:nvSpPr>
          <p:cNvPr id="16" name="Rectangle 11"/>
          <p:cNvSpPr>
            <a:spLocks noChangeArrowheads="1"/>
          </p:cNvSpPr>
          <p:nvPr/>
        </p:nvSpPr>
        <p:spPr bwMode="auto">
          <a:xfrm>
            <a:off x="965200" y="6232525"/>
            <a:ext cx="2652764" cy="307777"/>
          </a:xfrm>
          <a:prstGeom prst="rect">
            <a:avLst/>
          </a:prstGeom>
          <a:noFill/>
          <a:ln w="9525">
            <a:noFill/>
            <a:miter lim="800000"/>
            <a:headEnd/>
            <a:tailEnd/>
          </a:ln>
          <a:effectLst/>
        </p:spPr>
        <p:txBody>
          <a:bodyPr wrap="none">
            <a:spAutoFit/>
          </a:bodyPr>
          <a:lstStyle/>
          <a:p>
            <a:r>
              <a:rPr lang="en-US" sz="1400" dirty="0">
                <a:effectLst/>
              </a:rPr>
              <a:t>ALMA Technical Building (ATB)</a:t>
            </a:r>
            <a:endParaRPr lang="en-US" sz="1400" dirty="0">
              <a:effectLst>
                <a:outerShdw blurRad="38100" dist="38100" dir="2700000" algn="tl">
                  <a:srgbClr val="FFFFFF"/>
                </a:outerShdw>
              </a:effectLst>
            </a:endParaRPr>
          </a:p>
        </p:txBody>
      </p:sp>
      <p:sp>
        <p:nvSpPr>
          <p:cNvPr id="17" name="Rectangle 11"/>
          <p:cNvSpPr>
            <a:spLocks noChangeArrowheads="1"/>
          </p:cNvSpPr>
          <p:nvPr/>
        </p:nvSpPr>
        <p:spPr bwMode="auto">
          <a:xfrm>
            <a:off x="7162800" y="6219825"/>
            <a:ext cx="992579" cy="307777"/>
          </a:xfrm>
          <a:prstGeom prst="rect">
            <a:avLst/>
          </a:prstGeom>
          <a:noFill/>
          <a:ln w="9525">
            <a:noFill/>
            <a:miter lim="800000"/>
            <a:headEnd/>
            <a:tailEnd/>
          </a:ln>
          <a:effectLst/>
        </p:spPr>
        <p:txBody>
          <a:bodyPr wrap="none">
            <a:spAutoFit/>
          </a:bodyPr>
          <a:lstStyle/>
          <a:p>
            <a:pPr algn="r"/>
            <a:r>
              <a:rPr lang="en-US" sz="1400" dirty="0" err="1">
                <a:effectLst/>
              </a:rPr>
              <a:t>Correlator</a:t>
            </a:r>
            <a:endParaRPr lang="en-US" sz="1400" dirty="0">
              <a:effectLst>
                <a:outerShdw blurRad="38100" dist="38100" dir="2700000" algn="tl">
                  <a:srgbClr val="FFFFFF"/>
                </a:outerShdw>
              </a:effectLst>
            </a:endParaRPr>
          </a:p>
        </p:txBody>
      </p:sp>
      <p:sp>
        <p:nvSpPr>
          <p:cNvPr id="18" name="Rectangle 11"/>
          <p:cNvSpPr>
            <a:spLocks noChangeArrowheads="1"/>
          </p:cNvSpPr>
          <p:nvPr/>
        </p:nvSpPr>
        <p:spPr bwMode="auto">
          <a:xfrm>
            <a:off x="215900" y="1311275"/>
            <a:ext cx="3484785" cy="307777"/>
          </a:xfrm>
          <a:prstGeom prst="rect">
            <a:avLst/>
          </a:prstGeom>
          <a:noFill/>
          <a:ln w="9525">
            <a:noFill/>
            <a:miter lim="800000"/>
            <a:headEnd/>
            <a:tailEnd/>
          </a:ln>
          <a:effectLst/>
        </p:spPr>
        <p:txBody>
          <a:bodyPr wrap="none">
            <a:spAutoFit/>
          </a:bodyPr>
          <a:lstStyle/>
          <a:p>
            <a:r>
              <a:rPr lang="en-US" sz="1400" dirty="0">
                <a:effectLst/>
              </a:rPr>
              <a:t>Llano de </a:t>
            </a:r>
            <a:r>
              <a:rPr lang="en-US" sz="1400" dirty="0" err="1">
                <a:effectLst/>
              </a:rPr>
              <a:t>Chajnantor</a:t>
            </a:r>
            <a:r>
              <a:rPr lang="en-US" sz="1400" dirty="0">
                <a:effectLst/>
              </a:rPr>
              <a:t>, Chile (elev. 5000 m)</a:t>
            </a:r>
            <a:endParaRPr lang="en-US" sz="1400" dirty="0">
              <a:effectLst>
                <a:outerShdw blurRad="38100" dist="38100" dir="2700000" algn="tl">
                  <a:srgbClr val="FFFFFF"/>
                </a:outerShdw>
              </a:effectLst>
            </a:endParaRPr>
          </a:p>
        </p:txBody>
      </p:sp>
      <p:sp>
        <p:nvSpPr>
          <p:cNvPr id="3" name="Rectangle 2"/>
          <p:cNvSpPr/>
          <p:nvPr/>
        </p:nvSpPr>
        <p:spPr>
          <a:xfrm>
            <a:off x="257775" y="3447534"/>
            <a:ext cx="6471919" cy="369332"/>
          </a:xfrm>
          <a:prstGeom prst="rect">
            <a:avLst/>
          </a:prstGeom>
        </p:spPr>
        <p:txBody>
          <a:bodyPr wrap="none">
            <a:spAutoFit/>
          </a:bodyPr>
          <a:lstStyle/>
          <a:p>
            <a:r>
              <a:rPr lang="fr-FR" dirty="0">
                <a:solidFill>
                  <a:schemeClr val="bg1"/>
                </a:solidFill>
              </a:rPr>
              <a:t>latitude = −23.029°, longitude = −67.755°; </a:t>
            </a:r>
            <a:r>
              <a:rPr lang="fr-FR" dirty="0" err="1">
                <a:solidFill>
                  <a:schemeClr val="bg1"/>
                </a:solidFill>
              </a:rPr>
              <a:t>elevation</a:t>
            </a:r>
            <a:r>
              <a:rPr lang="fr-FR" dirty="0">
                <a:solidFill>
                  <a:schemeClr val="bg1"/>
                </a:solidFill>
              </a:rPr>
              <a:t> ~ 5000 m</a:t>
            </a:r>
            <a:endParaRPr lang="en-US" dirty="0">
              <a:solidFill>
                <a:schemeClr val="bg1"/>
              </a:solidFill>
            </a:endParaRPr>
          </a:p>
        </p:txBody>
      </p:sp>
    </p:spTree>
    <p:extLst>
      <p:ext uri="{BB962C8B-B14F-4D97-AF65-F5344CB8AC3E}">
        <p14:creationId xmlns:p14="http://schemas.microsoft.com/office/powerpoint/2010/main" val="35575938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Footer Placeholder 3"/>
          <p:cNvSpPr>
            <a:spLocks noGrp="1"/>
          </p:cNvSpPr>
          <p:nvPr>
            <p:ph type="ftr" sz="quarter" idx="3"/>
          </p:nvPr>
        </p:nvSpPr>
        <p:spPr/>
        <p:txBody>
          <a:bodyPr/>
          <a:lstStyle/>
          <a:p>
            <a:r>
              <a:rPr lang="en-US">
                <a:solidFill>
                  <a:schemeClr val="bg1"/>
                </a:solidFill>
              </a:rPr>
              <a:t>footer</a:t>
            </a:r>
            <a:endParaRPr lang="en-CA" dirty="0">
              <a:solidFill>
                <a:schemeClr val="bg1"/>
              </a:solidFill>
            </a:endParaRPr>
          </a:p>
        </p:txBody>
      </p:sp>
      <p:sp>
        <p:nvSpPr>
          <p:cNvPr id="5" name="Slide Number Placeholder 4"/>
          <p:cNvSpPr>
            <a:spLocks noGrp="1"/>
          </p:cNvSpPr>
          <p:nvPr>
            <p:ph type="sldNum" sz="quarter" idx="4"/>
          </p:nvPr>
        </p:nvSpPr>
        <p:spPr/>
        <p:txBody>
          <a:bodyPr/>
          <a:lstStyle/>
          <a:p>
            <a:fld id="{EE130977-E003-4530-AE2B-3769B03D859D}" type="slidenum">
              <a:rPr lang="en-CA" smtClean="0"/>
              <a:pPr/>
              <a:t>80</a:t>
            </a:fld>
            <a:endParaRPr lang="en-CA" dirty="0"/>
          </a:p>
        </p:txBody>
      </p:sp>
      <p:pic>
        <p:nvPicPr>
          <p:cNvPr id="6" name="Picture 5" descr="simdatatalk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6900"/>
            <a:ext cx="9144000" cy="5649007"/>
          </a:xfrm>
          <a:prstGeom prst="rect">
            <a:avLst/>
          </a:prstGeom>
        </p:spPr>
      </p:pic>
    </p:spTree>
    <p:extLst>
      <p:ext uri="{BB962C8B-B14F-4D97-AF65-F5344CB8AC3E}">
        <p14:creationId xmlns:p14="http://schemas.microsoft.com/office/powerpoint/2010/main" val="11516939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Footer Placeholder 3"/>
          <p:cNvSpPr>
            <a:spLocks noGrp="1"/>
          </p:cNvSpPr>
          <p:nvPr>
            <p:ph type="ftr" sz="quarter" idx="3"/>
          </p:nvPr>
        </p:nvSpPr>
        <p:spPr/>
        <p:txBody>
          <a:bodyPr/>
          <a:lstStyle/>
          <a:p>
            <a:r>
              <a:rPr lang="en-US">
                <a:solidFill>
                  <a:schemeClr val="bg1"/>
                </a:solidFill>
              </a:rPr>
              <a:t>footer</a:t>
            </a:r>
            <a:endParaRPr lang="en-CA" dirty="0">
              <a:solidFill>
                <a:schemeClr val="bg1"/>
              </a:solidFill>
            </a:endParaRPr>
          </a:p>
        </p:txBody>
      </p:sp>
      <p:sp>
        <p:nvSpPr>
          <p:cNvPr id="5" name="Slide Number Placeholder 4"/>
          <p:cNvSpPr>
            <a:spLocks noGrp="1"/>
          </p:cNvSpPr>
          <p:nvPr>
            <p:ph type="sldNum" sz="quarter" idx="4"/>
          </p:nvPr>
        </p:nvSpPr>
        <p:spPr/>
        <p:txBody>
          <a:bodyPr/>
          <a:lstStyle/>
          <a:p>
            <a:fld id="{EE130977-E003-4530-AE2B-3769B03D859D}" type="slidenum">
              <a:rPr lang="en-CA" smtClean="0"/>
              <a:pPr/>
              <a:t>81</a:t>
            </a:fld>
            <a:endParaRPr lang="en-CA" dirty="0"/>
          </a:p>
        </p:txBody>
      </p:sp>
      <p:pic>
        <p:nvPicPr>
          <p:cNvPr id="6" name="Picture 5" descr="simdatatalk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5300"/>
            <a:ext cx="9144000" cy="5858039"/>
          </a:xfrm>
          <a:prstGeom prst="rect">
            <a:avLst/>
          </a:prstGeom>
        </p:spPr>
      </p:pic>
    </p:spTree>
    <p:extLst>
      <p:ext uri="{BB962C8B-B14F-4D97-AF65-F5344CB8AC3E}">
        <p14:creationId xmlns:p14="http://schemas.microsoft.com/office/powerpoint/2010/main" val="18185379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Footer Placeholder 3"/>
          <p:cNvSpPr>
            <a:spLocks noGrp="1"/>
          </p:cNvSpPr>
          <p:nvPr>
            <p:ph type="ftr" sz="quarter" idx="3"/>
          </p:nvPr>
        </p:nvSpPr>
        <p:spPr/>
        <p:txBody>
          <a:bodyPr/>
          <a:lstStyle/>
          <a:p>
            <a:r>
              <a:rPr lang="en-US">
                <a:solidFill>
                  <a:schemeClr val="bg1"/>
                </a:solidFill>
              </a:rPr>
              <a:t>footer</a:t>
            </a:r>
            <a:endParaRPr lang="en-CA" dirty="0">
              <a:solidFill>
                <a:schemeClr val="bg1"/>
              </a:solidFill>
            </a:endParaRPr>
          </a:p>
        </p:txBody>
      </p:sp>
      <p:sp>
        <p:nvSpPr>
          <p:cNvPr id="5" name="Slide Number Placeholder 4"/>
          <p:cNvSpPr>
            <a:spLocks noGrp="1"/>
          </p:cNvSpPr>
          <p:nvPr>
            <p:ph type="sldNum" sz="quarter" idx="4"/>
          </p:nvPr>
        </p:nvSpPr>
        <p:spPr/>
        <p:txBody>
          <a:bodyPr/>
          <a:lstStyle/>
          <a:p>
            <a:fld id="{EE130977-E003-4530-AE2B-3769B03D859D}" type="slidenum">
              <a:rPr lang="en-CA" smtClean="0"/>
              <a:pPr/>
              <a:t>82</a:t>
            </a:fld>
            <a:endParaRPr lang="en-CA" dirty="0"/>
          </a:p>
        </p:txBody>
      </p:sp>
      <p:pic>
        <p:nvPicPr>
          <p:cNvPr id="6" name="Picture 5" descr="simdatatalk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9400"/>
            <a:ext cx="9144000" cy="6288505"/>
          </a:xfrm>
          <a:prstGeom prst="rect">
            <a:avLst/>
          </a:prstGeom>
        </p:spPr>
      </p:pic>
    </p:spTree>
    <p:extLst>
      <p:ext uri="{BB962C8B-B14F-4D97-AF65-F5344CB8AC3E}">
        <p14:creationId xmlns:p14="http://schemas.microsoft.com/office/powerpoint/2010/main" val="68896527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Footer Placeholder 3"/>
          <p:cNvSpPr>
            <a:spLocks noGrp="1"/>
          </p:cNvSpPr>
          <p:nvPr>
            <p:ph type="ftr" sz="quarter" idx="3"/>
          </p:nvPr>
        </p:nvSpPr>
        <p:spPr/>
        <p:txBody>
          <a:bodyPr/>
          <a:lstStyle/>
          <a:p>
            <a:r>
              <a:rPr lang="en-US">
                <a:solidFill>
                  <a:schemeClr val="bg1"/>
                </a:solidFill>
              </a:rPr>
              <a:t>footer</a:t>
            </a:r>
            <a:endParaRPr lang="en-CA" dirty="0">
              <a:solidFill>
                <a:schemeClr val="bg1"/>
              </a:solidFill>
            </a:endParaRPr>
          </a:p>
        </p:txBody>
      </p:sp>
      <p:sp>
        <p:nvSpPr>
          <p:cNvPr id="5" name="Slide Number Placeholder 4"/>
          <p:cNvSpPr>
            <a:spLocks noGrp="1"/>
          </p:cNvSpPr>
          <p:nvPr>
            <p:ph type="sldNum" sz="quarter" idx="4"/>
          </p:nvPr>
        </p:nvSpPr>
        <p:spPr/>
        <p:txBody>
          <a:bodyPr/>
          <a:lstStyle/>
          <a:p>
            <a:fld id="{EE130977-E003-4530-AE2B-3769B03D859D}" type="slidenum">
              <a:rPr lang="en-CA" smtClean="0"/>
              <a:pPr/>
              <a:t>83</a:t>
            </a:fld>
            <a:endParaRPr lang="en-CA" dirty="0"/>
          </a:p>
        </p:txBody>
      </p:sp>
      <p:pic>
        <p:nvPicPr>
          <p:cNvPr id="6" name="Picture 5" descr="simdatatalk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600"/>
            <a:ext cx="9144000" cy="5634287"/>
          </a:xfrm>
          <a:prstGeom prst="rect">
            <a:avLst/>
          </a:prstGeom>
        </p:spPr>
      </p:pic>
    </p:spTree>
    <p:extLst>
      <p:ext uri="{BB962C8B-B14F-4D97-AF65-F5344CB8AC3E}">
        <p14:creationId xmlns:p14="http://schemas.microsoft.com/office/powerpoint/2010/main" val="14778459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Footer Placeholder 3"/>
          <p:cNvSpPr>
            <a:spLocks noGrp="1"/>
          </p:cNvSpPr>
          <p:nvPr>
            <p:ph type="ftr" sz="quarter" idx="3"/>
          </p:nvPr>
        </p:nvSpPr>
        <p:spPr/>
        <p:txBody>
          <a:bodyPr/>
          <a:lstStyle/>
          <a:p>
            <a:r>
              <a:rPr lang="en-US">
                <a:solidFill>
                  <a:schemeClr val="bg1"/>
                </a:solidFill>
              </a:rPr>
              <a:t>footer</a:t>
            </a:r>
            <a:endParaRPr lang="en-CA" dirty="0">
              <a:solidFill>
                <a:schemeClr val="bg1"/>
              </a:solidFill>
            </a:endParaRPr>
          </a:p>
        </p:txBody>
      </p:sp>
      <p:sp>
        <p:nvSpPr>
          <p:cNvPr id="5" name="Slide Number Placeholder 4"/>
          <p:cNvSpPr>
            <a:spLocks noGrp="1"/>
          </p:cNvSpPr>
          <p:nvPr>
            <p:ph type="sldNum" sz="quarter" idx="4"/>
          </p:nvPr>
        </p:nvSpPr>
        <p:spPr/>
        <p:txBody>
          <a:bodyPr/>
          <a:lstStyle/>
          <a:p>
            <a:fld id="{EE130977-E003-4530-AE2B-3769B03D859D}" type="slidenum">
              <a:rPr lang="en-CA" smtClean="0"/>
              <a:pPr/>
              <a:t>84</a:t>
            </a:fld>
            <a:endParaRPr lang="en-CA" dirty="0"/>
          </a:p>
        </p:txBody>
      </p:sp>
      <p:pic>
        <p:nvPicPr>
          <p:cNvPr id="6" name="Picture 5" descr="simdatatalk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144000" cy="5327834"/>
          </a:xfrm>
          <a:prstGeom prst="rect">
            <a:avLst/>
          </a:prstGeom>
        </p:spPr>
      </p:pic>
    </p:spTree>
    <p:extLst>
      <p:ext uri="{BB962C8B-B14F-4D97-AF65-F5344CB8AC3E}">
        <p14:creationId xmlns:p14="http://schemas.microsoft.com/office/powerpoint/2010/main" val="180529335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dirty="0"/>
              <a:t>Simulating ALMA data in CASA</a:t>
            </a:r>
          </a:p>
        </p:txBody>
      </p:sp>
      <p:sp>
        <p:nvSpPr>
          <p:cNvPr id="4" name="Slide Number Placeholder 3"/>
          <p:cNvSpPr>
            <a:spLocks noGrp="1"/>
          </p:cNvSpPr>
          <p:nvPr>
            <p:ph type="sldNum" sz="quarter" idx="4294967295"/>
          </p:nvPr>
        </p:nvSpPr>
        <p:spPr>
          <a:xfrm>
            <a:off x="406399" y="6501490"/>
            <a:ext cx="1124857" cy="365125"/>
          </a:xfrm>
          <a:prstGeom prst="rect">
            <a:avLst/>
          </a:prstGeom>
        </p:spPr>
        <p:txBody>
          <a:bodyPr/>
          <a:lstStyle/>
          <a:p>
            <a:fld id="{A5580D42-4309-42CB-9101-536F0D1551A5}" type="slidenum">
              <a:rPr lang="en-US" smtClean="0"/>
              <a:pPr/>
              <a:t>85</a:t>
            </a:fld>
            <a:endParaRPr lang="en-US" dirty="0"/>
          </a:p>
        </p:txBody>
      </p:sp>
      <p:sp>
        <p:nvSpPr>
          <p:cNvPr id="6" name="Footer Placeholder 11"/>
          <p:cNvSpPr>
            <a:spLocks noGrp="1"/>
          </p:cNvSpPr>
          <p:nvPr>
            <p:ph type="ftr" sz="quarter" idx="4294967295"/>
          </p:nvPr>
        </p:nvSpPr>
        <p:spPr>
          <a:xfrm>
            <a:off x="2958999" y="6501490"/>
            <a:ext cx="3390819" cy="365125"/>
          </a:xfrm>
          <a:prstGeom prst="rect">
            <a:avLst/>
          </a:prstGeom>
        </p:spPr>
        <p:txBody>
          <a:bodyPr/>
          <a:lstStyle/>
          <a:p>
            <a:r>
              <a:rPr lang="en-US" dirty="0">
                <a:solidFill>
                  <a:schemeClr val="bg1"/>
                </a:solidFill>
              </a:rPr>
              <a:t>What is ALMA?</a:t>
            </a:r>
          </a:p>
        </p:txBody>
      </p:sp>
      <p:pic>
        <p:nvPicPr>
          <p:cNvPr id="2" name="Picture 1"/>
          <p:cNvPicPr>
            <a:picLocks noChangeAspect="1"/>
          </p:cNvPicPr>
          <p:nvPr/>
        </p:nvPicPr>
        <p:blipFill>
          <a:blip r:embed="rId2"/>
          <a:stretch>
            <a:fillRect/>
          </a:stretch>
        </p:blipFill>
        <p:spPr>
          <a:xfrm>
            <a:off x="177800" y="1272462"/>
            <a:ext cx="3964709" cy="2988180"/>
          </a:xfrm>
          <a:prstGeom prst="rect">
            <a:avLst/>
          </a:prstGeom>
          <a:ln>
            <a:solidFill>
              <a:srgbClr val="000000"/>
            </a:solidFill>
          </a:ln>
        </p:spPr>
      </p:pic>
      <p:sp>
        <p:nvSpPr>
          <p:cNvPr id="7" name="TextBox 6"/>
          <p:cNvSpPr txBox="1"/>
          <p:nvPr/>
        </p:nvSpPr>
        <p:spPr>
          <a:xfrm>
            <a:off x="271773" y="5116491"/>
            <a:ext cx="3098800" cy="923330"/>
          </a:xfrm>
          <a:prstGeom prst="rect">
            <a:avLst/>
          </a:prstGeom>
          <a:noFill/>
          <a:ln>
            <a:solidFill>
              <a:schemeClr val="tx1"/>
            </a:solidFill>
          </a:ln>
        </p:spPr>
        <p:txBody>
          <a:bodyPr wrap="square" rtlCol="0">
            <a:spAutoFit/>
          </a:bodyPr>
          <a:lstStyle/>
          <a:p>
            <a:pPr algn="ctr"/>
            <a:r>
              <a:rPr lang="en-US" b="1" i="1" dirty="0"/>
              <a:t>See </a:t>
            </a:r>
            <a:r>
              <a:rPr lang="en-US" b="1" i="1" dirty="0" err="1"/>
              <a:t>CASAguides</a:t>
            </a:r>
            <a:endParaRPr lang="en-US" b="1" i="1" dirty="0"/>
          </a:p>
          <a:p>
            <a:pPr algn="ctr"/>
            <a:r>
              <a:rPr lang="en-US" b="1" i="1" dirty="0"/>
              <a:t>For more info on </a:t>
            </a:r>
          </a:p>
          <a:p>
            <a:pPr algn="ctr"/>
            <a:r>
              <a:rPr lang="en-US" b="1" i="1" dirty="0"/>
              <a:t>Simulating ALMA data</a:t>
            </a:r>
            <a:endParaRPr lang="en-US" dirty="0"/>
          </a:p>
        </p:txBody>
      </p:sp>
      <p:pic>
        <p:nvPicPr>
          <p:cNvPr id="5" name="Picture 4"/>
          <p:cNvPicPr>
            <a:picLocks noChangeAspect="1"/>
          </p:cNvPicPr>
          <p:nvPr/>
        </p:nvPicPr>
        <p:blipFill>
          <a:blip r:embed="rId3"/>
          <a:stretch>
            <a:fillRect/>
          </a:stretch>
        </p:blipFill>
        <p:spPr>
          <a:xfrm>
            <a:off x="5117811" y="3286377"/>
            <a:ext cx="3828756" cy="3279523"/>
          </a:xfrm>
          <a:prstGeom prst="rect">
            <a:avLst/>
          </a:prstGeom>
          <a:ln>
            <a:solidFill>
              <a:srgbClr val="000000"/>
            </a:solidFill>
          </a:ln>
        </p:spPr>
      </p:pic>
      <p:sp>
        <p:nvSpPr>
          <p:cNvPr id="9" name="TextBox 8"/>
          <p:cNvSpPr txBox="1"/>
          <p:nvPr/>
        </p:nvSpPr>
        <p:spPr>
          <a:xfrm>
            <a:off x="4962236" y="1735067"/>
            <a:ext cx="1574800" cy="646331"/>
          </a:xfrm>
          <a:prstGeom prst="rect">
            <a:avLst/>
          </a:prstGeom>
          <a:solidFill>
            <a:srgbClr val="FFFFFF"/>
          </a:solidFill>
          <a:ln>
            <a:solidFill>
              <a:srgbClr val="000000"/>
            </a:solidFill>
          </a:ln>
        </p:spPr>
        <p:txBody>
          <a:bodyPr wrap="square" rtlCol="0">
            <a:spAutoFit/>
          </a:bodyPr>
          <a:lstStyle/>
          <a:p>
            <a:pPr algn="ctr"/>
            <a:r>
              <a:rPr lang="en-US" i="1" dirty="0" err="1"/>
              <a:t>Simobserve</a:t>
            </a:r>
            <a:r>
              <a:rPr lang="en-US" dirty="0"/>
              <a:t> output</a:t>
            </a:r>
          </a:p>
        </p:txBody>
      </p:sp>
      <p:sp>
        <p:nvSpPr>
          <p:cNvPr id="11" name="TextBox 10"/>
          <p:cNvSpPr txBox="1"/>
          <p:nvPr/>
        </p:nvSpPr>
        <p:spPr>
          <a:xfrm>
            <a:off x="3060410" y="4390104"/>
            <a:ext cx="1574800" cy="646331"/>
          </a:xfrm>
          <a:prstGeom prst="rect">
            <a:avLst/>
          </a:prstGeom>
          <a:solidFill>
            <a:srgbClr val="FFFFFF"/>
          </a:solidFill>
          <a:ln>
            <a:solidFill>
              <a:srgbClr val="000000"/>
            </a:solidFill>
          </a:ln>
        </p:spPr>
        <p:txBody>
          <a:bodyPr wrap="square" rtlCol="0">
            <a:spAutoFit/>
          </a:bodyPr>
          <a:lstStyle/>
          <a:p>
            <a:pPr algn="ctr"/>
            <a:r>
              <a:rPr lang="en-US" i="1" dirty="0" err="1"/>
              <a:t>Simanalyze</a:t>
            </a:r>
            <a:r>
              <a:rPr lang="en-US" dirty="0"/>
              <a:t> output</a:t>
            </a:r>
          </a:p>
        </p:txBody>
      </p:sp>
      <p:cxnSp>
        <p:nvCxnSpPr>
          <p:cNvPr id="12" name="Straight Arrow Connector 11"/>
          <p:cNvCxnSpPr>
            <a:stCxn id="9" idx="1"/>
          </p:cNvCxnSpPr>
          <p:nvPr/>
        </p:nvCxnSpPr>
        <p:spPr>
          <a:xfrm flipH="1" flipV="1">
            <a:off x="4263736" y="2052567"/>
            <a:ext cx="698500" cy="5666"/>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11" idx="3"/>
          </p:cNvCxnSpPr>
          <p:nvPr/>
        </p:nvCxnSpPr>
        <p:spPr>
          <a:xfrm flipV="1">
            <a:off x="4635210" y="4707604"/>
            <a:ext cx="482600" cy="5666"/>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77800" y="6070600"/>
            <a:ext cx="5233674" cy="369332"/>
          </a:xfrm>
          <a:prstGeom prst="rect">
            <a:avLst/>
          </a:prstGeom>
          <a:noFill/>
        </p:spPr>
        <p:txBody>
          <a:bodyPr wrap="none" rtlCol="0">
            <a:spAutoFit/>
          </a:bodyPr>
          <a:lstStyle/>
          <a:p>
            <a:r>
              <a:rPr lang="en-US" dirty="0"/>
              <a:t>Example of an M51-like galaxy observed at </a:t>
            </a:r>
            <a:r>
              <a:rPr lang="en-US" i="1" dirty="0"/>
              <a:t>z</a:t>
            </a:r>
            <a:r>
              <a:rPr lang="en-US" dirty="0"/>
              <a:t>=0.1</a:t>
            </a:r>
          </a:p>
        </p:txBody>
      </p:sp>
    </p:spTree>
    <p:extLst>
      <p:ext uri="{BB962C8B-B14F-4D97-AF65-F5344CB8AC3E}">
        <p14:creationId xmlns:p14="http://schemas.microsoft.com/office/powerpoint/2010/main" val="7397987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A122DB-CCDE-C148-AB3A-A16ED03AF70A}"/>
              </a:ext>
            </a:extLst>
          </p:cNvPr>
          <p:cNvSpPr>
            <a:spLocks noGrp="1"/>
          </p:cNvSpPr>
          <p:nvPr>
            <p:ph type="title"/>
          </p:nvPr>
        </p:nvSpPr>
        <p:spPr/>
        <p:txBody>
          <a:bodyPr/>
          <a:lstStyle/>
          <a:p>
            <a:endParaRPr lang="en-US" dirty="0"/>
          </a:p>
        </p:txBody>
      </p:sp>
      <p:sp>
        <p:nvSpPr>
          <p:cNvPr id="4" name="Footer Placeholder 3">
            <a:extLst>
              <a:ext uri="{FF2B5EF4-FFF2-40B4-BE49-F238E27FC236}">
                <a16:creationId xmlns:a16="http://schemas.microsoft.com/office/drawing/2014/main" id="{463C377F-45A9-B84B-90ED-1E58318746AB}"/>
              </a:ext>
            </a:extLst>
          </p:cNvPr>
          <p:cNvSpPr>
            <a:spLocks noGrp="1"/>
          </p:cNvSpPr>
          <p:nvPr>
            <p:ph type="ftr" sz="quarter" idx="3"/>
          </p:nvPr>
        </p:nvSpPr>
        <p:spPr/>
        <p:txBody>
          <a:bodyPr/>
          <a:lstStyle/>
          <a:p>
            <a:r>
              <a:rPr lang="en-US">
                <a:solidFill>
                  <a:schemeClr val="bg1"/>
                </a:solidFill>
              </a:rPr>
              <a:t>footer</a:t>
            </a:r>
            <a:endParaRPr lang="en-CA" dirty="0">
              <a:solidFill>
                <a:schemeClr val="bg1"/>
              </a:solidFill>
            </a:endParaRPr>
          </a:p>
        </p:txBody>
      </p:sp>
      <p:sp>
        <p:nvSpPr>
          <p:cNvPr id="5" name="Slide Number Placeholder 4">
            <a:extLst>
              <a:ext uri="{FF2B5EF4-FFF2-40B4-BE49-F238E27FC236}">
                <a16:creationId xmlns:a16="http://schemas.microsoft.com/office/drawing/2014/main" id="{30CCBB07-D45C-EA4C-83B9-E53B26CC2507}"/>
              </a:ext>
            </a:extLst>
          </p:cNvPr>
          <p:cNvSpPr>
            <a:spLocks noGrp="1"/>
          </p:cNvSpPr>
          <p:nvPr>
            <p:ph type="sldNum" sz="quarter" idx="4"/>
          </p:nvPr>
        </p:nvSpPr>
        <p:spPr/>
        <p:txBody>
          <a:bodyPr/>
          <a:lstStyle/>
          <a:p>
            <a:fld id="{EE130977-E003-4530-AE2B-3769B03D859D}" type="slidenum">
              <a:rPr lang="en-CA" smtClean="0"/>
              <a:pPr/>
              <a:t>86</a:t>
            </a:fld>
            <a:endParaRPr lang="en-CA" dirty="0"/>
          </a:p>
        </p:txBody>
      </p:sp>
      <p:sp>
        <p:nvSpPr>
          <p:cNvPr id="6" name="TextBox 5">
            <a:extLst>
              <a:ext uri="{FF2B5EF4-FFF2-40B4-BE49-F238E27FC236}">
                <a16:creationId xmlns:a16="http://schemas.microsoft.com/office/drawing/2014/main" id="{F5CE4F01-C105-5C4B-9F43-55893FDC6ABC}"/>
              </a:ext>
            </a:extLst>
          </p:cNvPr>
          <p:cNvSpPr txBox="1"/>
          <p:nvPr/>
        </p:nvSpPr>
        <p:spPr>
          <a:xfrm>
            <a:off x="1531256" y="1939635"/>
            <a:ext cx="5892905" cy="2185214"/>
          </a:xfrm>
          <a:prstGeom prst="rect">
            <a:avLst/>
          </a:prstGeom>
          <a:noFill/>
        </p:spPr>
        <p:txBody>
          <a:bodyPr wrap="square" rtlCol="0">
            <a:spAutoFit/>
          </a:bodyPr>
          <a:lstStyle/>
          <a:p>
            <a:pPr algn="ctr"/>
            <a:r>
              <a:rPr lang="en-US" sz="3600" dirty="0" err="1">
                <a:solidFill>
                  <a:srgbClr val="00B050"/>
                </a:solidFill>
              </a:rPr>
              <a:t>almascience.org</a:t>
            </a:r>
            <a:endParaRPr lang="en-US" sz="3600" dirty="0">
              <a:solidFill>
                <a:srgbClr val="00B050"/>
              </a:solidFill>
            </a:endParaRPr>
          </a:p>
          <a:p>
            <a:pPr algn="ctr"/>
            <a:endParaRPr lang="en-US" sz="3600" dirty="0">
              <a:solidFill>
                <a:srgbClr val="00B050"/>
              </a:solidFill>
            </a:endParaRPr>
          </a:p>
          <a:p>
            <a:pPr algn="ctr"/>
            <a:r>
              <a:rPr lang="en-US" sz="3200" dirty="0"/>
              <a:t>is the place to go for additional ALMA information</a:t>
            </a:r>
          </a:p>
        </p:txBody>
      </p:sp>
      <p:sp>
        <p:nvSpPr>
          <p:cNvPr id="7" name="TextBox 6">
            <a:extLst>
              <a:ext uri="{FF2B5EF4-FFF2-40B4-BE49-F238E27FC236}">
                <a16:creationId xmlns:a16="http://schemas.microsoft.com/office/drawing/2014/main" id="{7AADC61A-99AF-0C49-92DF-40A2406283A9}"/>
              </a:ext>
            </a:extLst>
          </p:cNvPr>
          <p:cNvSpPr txBox="1"/>
          <p:nvPr/>
        </p:nvSpPr>
        <p:spPr>
          <a:xfrm>
            <a:off x="968827" y="4736818"/>
            <a:ext cx="5497018" cy="369332"/>
          </a:xfrm>
          <a:prstGeom prst="rect">
            <a:avLst/>
          </a:prstGeom>
          <a:noFill/>
        </p:spPr>
        <p:txBody>
          <a:bodyPr wrap="none" rtlCol="0">
            <a:spAutoFit/>
          </a:bodyPr>
          <a:lstStyle/>
          <a:p>
            <a:r>
              <a:rPr lang="en-US" dirty="0"/>
              <a:t>Assignment help: </a:t>
            </a:r>
            <a:r>
              <a:rPr lang="en-US" dirty="0" err="1"/>
              <a:t>Brenda.Matthews@nrc-cnrc.gc.ca</a:t>
            </a:r>
            <a:endParaRPr lang="en-US" dirty="0"/>
          </a:p>
        </p:txBody>
      </p:sp>
    </p:spTree>
    <p:extLst>
      <p:ext uri="{BB962C8B-B14F-4D97-AF65-F5344CB8AC3E}">
        <p14:creationId xmlns:p14="http://schemas.microsoft.com/office/powerpoint/2010/main" val="9492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ALMA Organization (the Operations Support Facility)</a:t>
            </a:r>
          </a:p>
        </p:txBody>
      </p:sp>
      <p:sp>
        <p:nvSpPr>
          <p:cNvPr id="11" name="Slide Number Placeholder 10"/>
          <p:cNvSpPr>
            <a:spLocks noGrp="1"/>
          </p:cNvSpPr>
          <p:nvPr>
            <p:ph type="sldNum" sz="quarter" idx="4"/>
          </p:nvPr>
        </p:nvSpPr>
        <p:spPr>
          <a:xfrm>
            <a:off x="406399" y="6501490"/>
            <a:ext cx="1124857" cy="365125"/>
          </a:xfrm>
        </p:spPr>
        <p:txBody>
          <a:bodyPr/>
          <a:lstStyle/>
          <a:p>
            <a:fld id="{EE130977-E003-4530-AE2B-3769B03D859D}" type="slidenum">
              <a:rPr lang="en-CA" smtClean="0"/>
              <a:pPr/>
              <a:t>9</a:t>
            </a:fld>
            <a:endParaRPr lang="en-CA" dirty="0"/>
          </a:p>
        </p:txBody>
      </p:sp>
      <p:sp>
        <p:nvSpPr>
          <p:cNvPr id="12" name="Footer Placeholder 11"/>
          <p:cNvSpPr>
            <a:spLocks noGrp="1"/>
          </p:cNvSpPr>
          <p:nvPr>
            <p:ph type="ftr" sz="quarter" idx="3"/>
          </p:nvPr>
        </p:nvSpPr>
        <p:spPr>
          <a:xfrm>
            <a:off x="2958999" y="6501490"/>
            <a:ext cx="3390819" cy="365125"/>
          </a:xfrm>
        </p:spPr>
        <p:txBody>
          <a:bodyPr/>
          <a:lstStyle/>
          <a:p>
            <a:r>
              <a:rPr lang="en-US" dirty="0"/>
              <a:t>What is ALMA?</a:t>
            </a:r>
          </a:p>
        </p:txBody>
      </p:sp>
      <p:sp>
        <p:nvSpPr>
          <p:cNvPr id="13" name="Slide Number Placeholder 10"/>
          <p:cNvSpPr txBox="1">
            <a:spLocks/>
          </p:cNvSpPr>
          <p:nvPr/>
        </p:nvSpPr>
        <p:spPr>
          <a:xfrm>
            <a:off x="406399" y="6501490"/>
            <a:ext cx="1124857" cy="365125"/>
          </a:xfrm>
          <a:prstGeom prst="rect">
            <a:avLst/>
          </a:prstGeom>
        </p:spPr>
        <p:txBody>
          <a:bodyPr vert="horz" lIns="91440" tIns="45720" rIns="91440" bIns="45720" rtlCol="0" anchor="ctr"/>
          <a:lstStyle>
            <a:defPPr>
              <a:defRPr lang="en-US"/>
            </a:defPPr>
            <a:lvl1pPr marL="0" algn="l" defTabSz="914400" rtl="0" eaLnBrk="1" latinLnBrk="0" hangingPunct="1">
              <a:defRPr sz="9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130977-E003-4530-AE2B-3769B03D859D}" type="slidenum">
              <a:rPr lang="en-CA" smtClean="0"/>
              <a:pPr/>
              <a:t>9</a:t>
            </a:fld>
            <a:endParaRPr lang="en-CA" dirty="0"/>
          </a:p>
        </p:txBody>
      </p:sp>
      <p:pic>
        <p:nvPicPr>
          <p:cNvPr id="9" name="Picture 8" descr="alma1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600" y="3835882"/>
            <a:ext cx="3606800" cy="2664000"/>
          </a:xfrm>
          <a:prstGeom prst="rect">
            <a:avLst/>
          </a:prstGeom>
          <a:ln>
            <a:solidFill>
              <a:srgbClr val="000000"/>
            </a:solidFill>
          </a:ln>
        </p:spPr>
      </p:pic>
      <p:sp>
        <p:nvSpPr>
          <p:cNvPr id="15" name="Rectangle 11"/>
          <p:cNvSpPr>
            <a:spLocks noChangeArrowheads="1"/>
          </p:cNvSpPr>
          <p:nvPr/>
        </p:nvSpPr>
        <p:spPr bwMode="auto">
          <a:xfrm>
            <a:off x="2946400" y="6162675"/>
            <a:ext cx="1292216" cy="307777"/>
          </a:xfrm>
          <a:prstGeom prst="rect">
            <a:avLst/>
          </a:prstGeom>
          <a:noFill/>
          <a:ln w="9525">
            <a:noFill/>
            <a:miter lim="800000"/>
            <a:headEnd/>
            <a:tailEnd/>
          </a:ln>
          <a:effectLst/>
        </p:spPr>
        <p:txBody>
          <a:bodyPr wrap="none">
            <a:spAutoFit/>
          </a:bodyPr>
          <a:lstStyle/>
          <a:p>
            <a:r>
              <a:rPr lang="en-US" sz="1400" dirty="0">
                <a:solidFill>
                  <a:schemeClr val="bg1"/>
                </a:solidFill>
                <a:effectLst/>
              </a:rPr>
              <a:t>Control Room</a:t>
            </a:r>
            <a:endParaRPr lang="en-US" sz="1400" dirty="0">
              <a:solidFill>
                <a:schemeClr val="bg1"/>
              </a:solidFill>
              <a:effectLst>
                <a:outerShdw blurRad="38100" dist="38100" dir="2700000" algn="tl">
                  <a:srgbClr val="FFFFFF"/>
                </a:outerShdw>
              </a:effectLst>
            </a:endParaRPr>
          </a:p>
        </p:txBody>
      </p:sp>
      <p:grpSp>
        <p:nvGrpSpPr>
          <p:cNvPr id="24" name="Group 23"/>
          <p:cNvGrpSpPr/>
          <p:nvPr/>
        </p:nvGrpSpPr>
        <p:grpSpPr>
          <a:xfrm>
            <a:off x="4299420" y="1201104"/>
            <a:ext cx="4068000" cy="2664000"/>
            <a:chOff x="4299420" y="1201104"/>
            <a:chExt cx="4068000" cy="2664000"/>
          </a:xfrm>
        </p:grpSpPr>
        <p:pic>
          <p:nvPicPr>
            <p:cNvPr id="8" name="Picture 7" descr="alma11.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9420" y="1201104"/>
              <a:ext cx="4068000" cy="2664000"/>
            </a:xfrm>
            <a:prstGeom prst="rect">
              <a:avLst/>
            </a:prstGeom>
            <a:ln>
              <a:solidFill>
                <a:srgbClr val="000000"/>
              </a:solidFill>
            </a:ln>
          </p:spPr>
        </p:pic>
        <p:sp>
          <p:nvSpPr>
            <p:cNvPr id="14" name="Rectangle 11"/>
            <p:cNvSpPr>
              <a:spLocks noChangeArrowheads="1"/>
            </p:cNvSpPr>
            <p:nvPr/>
          </p:nvSpPr>
          <p:spPr bwMode="auto">
            <a:xfrm>
              <a:off x="5397500" y="1412875"/>
              <a:ext cx="1830737" cy="307777"/>
            </a:xfrm>
            <a:prstGeom prst="rect">
              <a:avLst/>
            </a:prstGeom>
            <a:noFill/>
            <a:ln w="9525">
              <a:noFill/>
              <a:miter lim="800000"/>
              <a:headEnd/>
              <a:tailEnd/>
            </a:ln>
            <a:effectLst/>
          </p:spPr>
          <p:txBody>
            <a:bodyPr wrap="none">
              <a:spAutoFit/>
            </a:bodyPr>
            <a:lstStyle/>
            <a:p>
              <a:r>
                <a:rPr lang="en-US" sz="1400" dirty="0">
                  <a:solidFill>
                    <a:schemeClr val="bg1"/>
                  </a:solidFill>
                  <a:effectLst/>
                </a:rPr>
                <a:t>Dorms (facing west)</a:t>
              </a:r>
              <a:endParaRPr lang="en-US" sz="1400" dirty="0">
                <a:solidFill>
                  <a:schemeClr val="bg1"/>
                </a:solidFill>
                <a:effectLst>
                  <a:outerShdw blurRad="38100" dist="38100" dir="2700000" algn="tl">
                    <a:srgbClr val="FFFFFF"/>
                  </a:outerShdw>
                </a:effectLst>
              </a:endParaRPr>
            </a:p>
          </p:txBody>
        </p:sp>
        <p:cxnSp>
          <p:nvCxnSpPr>
            <p:cNvPr id="17" name="Straight Arrow Connector 16"/>
            <p:cNvCxnSpPr/>
            <p:nvPr/>
          </p:nvCxnSpPr>
          <p:spPr>
            <a:xfrm flipH="1">
              <a:off x="5537200" y="1803400"/>
              <a:ext cx="292100" cy="736600"/>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5981700" y="1803400"/>
              <a:ext cx="927100" cy="609600"/>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711200" y="1209674"/>
            <a:ext cx="3625400" cy="2647950"/>
            <a:chOff x="711200" y="1209674"/>
            <a:chExt cx="3625400" cy="2647950"/>
          </a:xfrm>
        </p:grpSpPr>
        <p:pic>
          <p:nvPicPr>
            <p:cNvPr id="3" name="Picture 2" descr="11143359_10102247664035066_5066848115647696847_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600" y="1209674"/>
              <a:ext cx="3600000" cy="2647950"/>
            </a:xfrm>
            <a:prstGeom prst="rect">
              <a:avLst/>
            </a:prstGeom>
            <a:ln>
              <a:solidFill>
                <a:schemeClr val="tx1"/>
              </a:solidFill>
            </a:ln>
          </p:spPr>
        </p:pic>
        <p:sp>
          <p:nvSpPr>
            <p:cNvPr id="18" name="Rectangle 11"/>
            <p:cNvSpPr>
              <a:spLocks noChangeArrowheads="1"/>
            </p:cNvSpPr>
            <p:nvPr/>
          </p:nvSpPr>
          <p:spPr bwMode="auto">
            <a:xfrm>
              <a:off x="876300" y="1692275"/>
              <a:ext cx="2636196" cy="307777"/>
            </a:xfrm>
            <a:prstGeom prst="rect">
              <a:avLst/>
            </a:prstGeom>
            <a:noFill/>
            <a:ln w="9525">
              <a:noFill/>
              <a:miter lim="800000"/>
              <a:headEnd/>
              <a:tailEnd/>
            </a:ln>
            <a:effectLst/>
          </p:spPr>
          <p:txBody>
            <a:bodyPr wrap="none">
              <a:spAutoFit/>
            </a:bodyPr>
            <a:lstStyle/>
            <a:p>
              <a:r>
                <a:rPr lang="en-US" sz="1400" dirty="0">
                  <a:solidFill>
                    <a:schemeClr val="bg1"/>
                  </a:solidFill>
                  <a:effectLst/>
                </a:rPr>
                <a:t>Control Building (elev. 2900 m)</a:t>
              </a:r>
              <a:endParaRPr lang="en-US" sz="1400" dirty="0">
                <a:solidFill>
                  <a:schemeClr val="bg1"/>
                </a:solidFill>
                <a:effectLst>
                  <a:outerShdw blurRad="38100" dist="38100" dir="2700000" algn="tl">
                    <a:srgbClr val="FFFFFF"/>
                  </a:outerShdw>
                </a:effectLst>
              </a:endParaRPr>
            </a:p>
          </p:txBody>
        </p:sp>
        <p:cxnSp>
          <p:nvCxnSpPr>
            <p:cNvPr id="6" name="Straight Arrow Connector 5"/>
            <p:cNvCxnSpPr/>
            <p:nvPr/>
          </p:nvCxnSpPr>
          <p:spPr>
            <a:xfrm flipH="1">
              <a:off x="1498600" y="2032000"/>
              <a:ext cx="50800" cy="6731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2" name="Rectangle 11"/>
            <p:cNvSpPr>
              <a:spLocks noChangeArrowheads="1"/>
            </p:cNvSpPr>
            <p:nvPr/>
          </p:nvSpPr>
          <p:spPr bwMode="auto">
            <a:xfrm>
              <a:off x="711200" y="3597275"/>
              <a:ext cx="847470" cy="246221"/>
            </a:xfrm>
            <a:prstGeom prst="rect">
              <a:avLst/>
            </a:prstGeom>
            <a:noFill/>
            <a:ln w="9525">
              <a:noFill/>
              <a:miter lim="800000"/>
              <a:headEnd/>
              <a:tailEnd/>
            </a:ln>
            <a:effectLst/>
          </p:spPr>
          <p:txBody>
            <a:bodyPr wrap="none">
              <a:spAutoFit/>
            </a:bodyPr>
            <a:lstStyle/>
            <a:p>
              <a:r>
                <a:rPr lang="en-US" sz="1000" dirty="0">
                  <a:solidFill>
                    <a:schemeClr val="bg1"/>
                  </a:solidFill>
                  <a:effectLst/>
                </a:rPr>
                <a:t>c. Chat Hull</a:t>
              </a:r>
              <a:endParaRPr lang="en-US" sz="1000" dirty="0">
                <a:solidFill>
                  <a:schemeClr val="bg1"/>
                </a:solidFill>
                <a:effectLst>
                  <a:outerShdw blurRad="38100" dist="38100" dir="2700000" algn="tl">
                    <a:srgbClr val="FFFFFF"/>
                  </a:outerShdw>
                </a:effectLst>
              </a:endParaRPr>
            </a:p>
          </p:txBody>
        </p:sp>
      </p:grpSp>
      <p:grpSp>
        <p:nvGrpSpPr>
          <p:cNvPr id="25" name="Group 24"/>
          <p:cNvGrpSpPr/>
          <p:nvPr/>
        </p:nvGrpSpPr>
        <p:grpSpPr>
          <a:xfrm>
            <a:off x="4343400" y="3860800"/>
            <a:ext cx="4030840" cy="2643744"/>
            <a:chOff x="4318000" y="3840544"/>
            <a:chExt cx="4056240" cy="2664000"/>
          </a:xfrm>
        </p:grpSpPr>
        <p:pic>
          <p:nvPicPr>
            <p:cNvPr id="10" name="Picture 9" descr="alma13.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8000" y="3840544"/>
              <a:ext cx="4056240" cy="2664000"/>
            </a:xfrm>
            <a:prstGeom prst="rect">
              <a:avLst/>
            </a:prstGeom>
            <a:ln>
              <a:solidFill>
                <a:srgbClr val="000000"/>
              </a:solidFill>
            </a:ln>
          </p:spPr>
        </p:pic>
        <p:sp>
          <p:nvSpPr>
            <p:cNvPr id="16" name="Rectangle 11"/>
            <p:cNvSpPr>
              <a:spLocks noChangeArrowheads="1"/>
            </p:cNvSpPr>
            <p:nvPr/>
          </p:nvSpPr>
          <p:spPr bwMode="auto">
            <a:xfrm>
              <a:off x="7569200" y="3876675"/>
              <a:ext cx="743525" cy="307777"/>
            </a:xfrm>
            <a:prstGeom prst="rect">
              <a:avLst/>
            </a:prstGeom>
            <a:noFill/>
            <a:ln w="9525">
              <a:noFill/>
              <a:miter lim="800000"/>
              <a:headEnd/>
              <a:tailEnd/>
            </a:ln>
            <a:effectLst/>
          </p:spPr>
          <p:txBody>
            <a:bodyPr wrap="none">
              <a:spAutoFit/>
            </a:bodyPr>
            <a:lstStyle/>
            <a:p>
              <a:r>
                <a:rPr lang="en-US" sz="1400" dirty="0">
                  <a:solidFill>
                    <a:schemeClr val="bg1"/>
                  </a:solidFill>
                  <a:effectLst/>
                </a:rPr>
                <a:t>Casino</a:t>
              </a:r>
              <a:endParaRPr lang="en-US" sz="1400" dirty="0">
                <a:solidFill>
                  <a:schemeClr val="bg1"/>
                </a:solidFill>
                <a:effectLst>
                  <a:outerShdw blurRad="38100" dist="38100" dir="2700000" algn="tl">
                    <a:srgbClr val="FFFFFF"/>
                  </a:outerShdw>
                </a:effectLst>
              </a:endParaRPr>
            </a:p>
          </p:txBody>
        </p:sp>
      </p:grpSp>
      <p:pic>
        <p:nvPicPr>
          <p:cNvPr id="2050" name="Picture 2" descr="https://cdn.eso.org/images/screen/ann15004e.jpg">
            <a:extLst>
              <a:ext uri="{FF2B5EF4-FFF2-40B4-BE49-F238E27FC236}">
                <a16:creationId xmlns:a16="http://schemas.microsoft.com/office/drawing/2014/main" id="{6EE79CF2-A1B6-F646-A2C6-BA1CFF9542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36600" y="1286885"/>
            <a:ext cx="4782000" cy="2488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024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34002</TotalTime>
  <Words>4018</Words>
  <Application>Microsoft Macintosh PowerPoint</Application>
  <PresentationFormat>On-screen Show (4:3)</PresentationFormat>
  <Paragraphs>657</Paragraphs>
  <Slides>86</Slides>
  <Notes>56</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86</vt:i4>
      </vt:variant>
    </vt:vector>
  </HeadingPairs>
  <TitlesOfParts>
    <vt:vector size="106" baseType="lpstr">
      <vt:lpstr>ＭＳ Ｐゴシック</vt:lpstr>
      <vt:lpstr>ヒラギノ角ゴ ProN W3</vt:lpstr>
      <vt:lpstr>ヒラギノ角ゴ ProN W6</vt:lpstr>
      <vt:lpstr>Arial</vt:lpstr>
      <vt:lpstr>Arimo</vt:lpstr>
      <vt:lpstr>Cabin</vt:lpstr>
      <vt:lpstr>Calibri</vt:lpstr>
      <vt:lpstr>Century Gothic</vt:lpstr>
      <vt:lpstr>Gill Sans</vt:lpstr>
      <vt:lpstr>Gill Sans Light</vt:lpstr>
      <vt:lpstr>Gill Sans MT</vt:lpstr>
      <vt:lpstr>GillSans</vt:lpstr>
      <vt:lpstr>Helvetica</vt:lpstr>
      <vt:lpstr>Lucida Grande</vt:lpstr>
      <vt:lpstr>LucidaGrande</vt:lpstr>
      <vt:lpstr>Optima</vt:lpstr>
      <vt:lpstr>Symbol</vt:lpstr>
      <vt:lpstr>Times New Roman</vt:lpstr>
      <vt:lpstr>Wingdings</vt:lpstr>
      <vt:lpstr>Office Theme</vt:lpstr>
      <vt:lpstr>ALMA: The Atacama Large Millimetre/submillimetre Array</vt:lpstr>
      <vt:lpstr>PowerPoint Presentation</vt:lpstr>
      <vt:lpstr>ALMA Overview</vt:lpstr>
      <vt:lpstr>Where is ALMA?</vt:lpstr>
      <vt:lpstr>Where is ALMA?</vt:lpstr>
      <vt:lpstr>Who is ALMA?</vt:lpstr>
      <vt:lpstr>Who is ALMA?</vt:lpstr>
      <vt:lpstr>ALMA Organization (Array Operations Site)</vt:lpstr>
      <vt:lpstr>ALMA Organization (the Operations Support Facility)</vt:lpstr>
      <vt:lpstr>ALMA Organization (Santiago Central Offices)</vt:lpstr>
      <vt:lpstr>ALMA Organization (ALMA Regional Centers)</vt:lpstr>
      <vt:lpstr>ALMA Data Flow</vt:lpstr>
      <vt:lpstr>ALMA Level One Science Goals</vt:lpstr>
      <vt:lpstr>Some cool ALMA images</vt:lpstr>
      <vt:lpstr>PowerPoint Presentation</vt:lpstr>
      <vt:lpstr>Basic Capabilities of ALMA</vt:lpstr>
      <vt:lpstr>ALMA in a Nutshell...</vt:lpstr>
      <vt:lpstr>PowerPoint Presentation</vt:lpstr>
      <vt:lpstr>ALMA Current Status</vt:lpstr>
      <vt:lpstr>ALMA Receivers: Current Status</vt:lpstr>
      <vt:lpstr>Comparisons with other mm interferometers</vt:lpstr>
      <vt:lpstr>PowerPoint Presentation</vt:lpstr>
      <vt:lpstr>ALMA arrays: the 12-m Array</vt:lpstr>
      <vt:lpstr>ALMA arrays: the 12-m Array</vt:lpstr>
      <vt:lpstr>ALMA arrays: the 12-m Array</vt:lpstr>
      <vt:lpstr>Configurations</vt:lpstr>
      <vt:lpstr>ALMA arrays: the ALMA Compact Array (ACA)</vt:lpstr>
      <vt:lpstr>ALMA arrays: the Total Power “Array” (TPA)</vt:lpstr>
      <vt:lpstr>Trade offs of resolution and MRS</vt:lpstr>
      <vt:lpstr>Receiver Bands</vt:lpstr>
      <vt:lpstr>Receiver Bands + Sensitivities</vt:lpstr>
      <vt:lpstr>Receiver Bands</vt:lpstr>
      <vt:lpstr>Correlators: the 64-input Correlator</vt:lpstr>
      <vt:lpstr>Correlators: the 64-input Correlator</vt:lpstr>
      <vt:lpstr>Correlators: the 64-input Correlator</vt:lpstr>
      <vt:lpstr>PowerPoint Presentation</vt:lpstr>
      <vt:lpstr>Correlators: the ACA Correlator</vt:lpstr>
      <vt:lpstr>Other ALMA Capabilities</vt:lpstr>
      <vt:lpstr>The ALMA Proposal Preparation Process</vt:lpstr>
      <vt:lpstr>PowerPoint Presentation</vt:lpstr>
      <vt:lpstr>PowerPoint Presentation</vt:lpstr>
      <vt:lpstr>PowerPoint Presentation</vt:lpstr>
      <vt:lpstr>Downloading the ALMA OT</vt:lpstr>
      <vt:lpstr>PowerPoint Presentation</vt:lpstr>
      <vt:lpstr>PowerPoint Presentation</vt:lpstr>
      <vt:lpstr>Different bands require very different conditions</vt:lpstr>
      <vt:lpstr>PowerPoint Presentation</vt:lpstr>
      <vt:lpstr>Helpful Tools</vt:lpstr>
      <vt:lpstr>Splatalogue</vt:lpstr>
      <vt:lpstr>Using the 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Observing Strategy</vt:lpstr>
      <vt:lpstr>Calibration Process</vt:lpstr>
      <vt:lpstr>Bandpass Calibration: Phase</vt:lpstr>
      <vt:lpstr>Bandpass Phase vs. Frequency (Before)</vt:lpstr>
      <vt:lpstr>Bandpass Phase vs. Frequency (After)</vt:lpstr>
      <vt:lpstr>Bandpass Calibration: Amplitude</vt:lpstr>
      <vt:lpstr>Atmospheric Phase Correction</vt:lpstr>
      <vt:lpstr>Phase &amp; Amplitude Gain Calibration</vt:lpstr>
      <vt:lpstr>Water Vapor Correction on ALMA</vt:lpstr>
      <vt:lpstr>Phase Calibration</vt:lpstr>
      <vt:lpstr>Flux (or Amplitude) Calibration</vt:lpstr>
      <vt:lpstr>Amp-Calibrators Amp vs. uv-distance (Before)</vt:lpstr>
      <vt:lpstr>Amp-Calibrators Amp vs. uv-distance (Model)</vt:lpstr>
      <vt:lpstr>Amp-Calibrators Amp vs. uv-distance (After)</vt:lpstr>
      <vt:lpstr>Simulating ALMA data</vt:lpstr>
      <vt:lpstr>Trade offs of resolution and MRS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Simulating ALMA data in CASA</vt:lpstr>
      <vt:lpstr>PowerPoint Presentation</vt:lpstr>
    </vt:vector>
  </TitlesOfParts>
  <Company>NRC - CNRC- CBS</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Dana Cranstone</dc:creator>
  <cp:lastModifiedBy>Brenda Matthews</cp:lastModifiedBy>
  <cp:revision>913</cp:revision>
  <cp:lastPrinted>2016-03-31T02:43:52Z</cp:lastPrinted>
  <dcterms:created xsi:type="dcterms:W3CDTF">2013-06-12T14:07:13Z</dcterms:created>
  <dcterms:modified xsi:type="dcterms:W3CDTF">2018-03-07T23:44:15Z</dcterms:modified>
</cp:coreProperties>
</file>