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30961013" cy="43205400"/>
  <p:notesSz cx="6858000" cy="9144000"/>
  <p:defaultTextStyle>
    <a:defPPr>
      <a:defRPr lang="en-US"/>
    </a:defPPr>
    <a:lvl1pPr marL="0" algn="l" defTabSz="1989385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1pPr>
    <a:lvl2pPr marL="1989385" algn="l" defTabSz="1989385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2pPr>
    <a:lvl3pPr marL="3978771" algn="l" defTabSz="1989385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3pPr>
    <a:lvl4pPr marL="5968156" algn="l" defTabSz="1989385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4pPr>
    <a:lvl5pPr marL="7957541" algn="l" defTabSz="1989385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5pPr>
    <a:lvl6pPr marL="9946927" algn="l" defTabSz="1989385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6pPr>
    <a:lvl7pPr marL="11936312" algn="l" defTabSz="1989385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7pPr>
    <a:lvl8pPr marL="13925697" algn="l" defTabSz="1989385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8pPr>
    <a:lvl9pPr marL="15915082" algn="l" defTabSz="1989385" rtl="0" eaLnBrk="1" latinLnBrk="0" hangingPunct="1">
      <a:defRPr sz="7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09" autoAdjust="0"/>
    <p:restoredTop sz="97003" autoAdjust="0"/>
  </p:normalViewPr>
  <p:slideViewPr>
    <p:cSldViewPr snapToGrid="0" snapToObjects="1">
      <p:cViewPr varScale="1">
        <p:scale>
          <a:sx n="24" d="100"/>
          <a:sy n="24" d="100"/>
        </p:scale>
        <p:origin x="-3712" y="-184"/>
      </p:cViewPr>
      <p:guideLst>
        <p:guide orient="horz" pos="12829"/>
        <p:guide pos="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2081" y="13421681"/>
            <a:ext cx="26316861" cy="92611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153" y="24483060"/>
            <a:ext cx="21672709" cy="110413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89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97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96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95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94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93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92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915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7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1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446735" y="1730225"/>
            <a:ext cx="6966230" cy="3686460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8051" y="1730225"/>
            <a:ext cx="20382668" cy="368646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2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710" y="27763477"/>
            <a:ext cx="26316861" cy="8581073"/>
          </a:xfrm>
        </p:spPr>
        <p:txBody>
          <a:bodyPr anchor="t"/>
          <a:lstStyle>
            <a:lvl1pPr algn="l">
              <a:defRPr sz="17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5710" y="18312299"/>
            <a:ext cx="26316861" cy="9451178"/>
          </a:xfrm>
        </p:spPr>
        <p:txBody>
          <a:bodyPr anchor="b"/>
          <a:lstStyle>
            <a:lvl1pPr marL="0" indent="0">
              <a:buNone/>
              <a:defRPr sz="8700">
                <a:solidFill>
                  <a:schemeClr val="tx1">
                    <a:tint val="75000"/>
                  </a:schemeClr>
                </a:solidFill>
              </a:defRPr>
            </a:lvl1pPr>
            <a:lvl2pPr marL="1989385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2pPr>
            <a:lvl3pPr marL="3978771" indent="0">
              <a:buNone/>
              <a:defRPr sz="7000">
                <a:solidFill>
                  <a:schemeClr val="tx1">
                    <a:tint val="75000"/>
                  </a:schemeClr>
                </a:solidFill>
              </a:defRPr>
            </a:lvl3pPr>
            <a:lvl4pPr marL="5968156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4pPr>
            <a:lvl5pPr marL="7957541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5pPr>
            <a:lvl6pPr marL="9946927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6pPr>
            <a:lvl7pPr marL="11936312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7pPr>
            <a:lvl8pPr marL="13925697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8pPr>
            <a:lvl9pPr marL="15915082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8050" y="10081264"/>
            <a:ext cx="13674447" cy="28513566"/>
          </a:xfrm>
        </p:spPr>
        <p:txBody>
          <a:bodyPr/>
          <a:lstStyle>
            <a:lvl1pPr>
              <a:defRPr sz="12200"/>
            </a:lvl1pPr>
            <a:lvl2pPr>
              <a:defRPr sz="10500"/>
            </a:lvl2pPr>
            <a:lvl3pPr>
              <a:defRPr sz="8700"/>
            </a:lvl3pPr>
            <a:lvl4pPr>
              <a:defRPr sz="7800"/>
            </a:lvl4pPr>
            <a:lvl5pPr>
              <a:defRPr sz="7800"/>
            </a:lvl5pPr>
            <a:lvl6pPr>
              <a:defRPr sz="7800"/>
            </a:lvl6pPr>
            <a:lvl7pPr>
              <a:defRPr sz="7800"/>
            </a:lvl7pPr>
            <a:lvl8pPr>
              <a:defRPr sz="7800"/>
            </a:lvl8pPr>
            <a:lvl9pPr>
              <a:defRPr sz="7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38516" y="10081264"/>
            <a:ext cx="13674447" cy="28513566"/>
          </a:xfrm>
        </p:spPr>
        <p:txBody>
          <a:bodyPr/>
          <a:lstStyle>
            <a:lvl1pPr>
              <a:defRPr sz="12200"/>
            </a:lvl1pPr>
            <a:lvl2pPr>
              <a:defRPr sz="10500"/>
            </a:lvl2pPr>
            <a:lvl3pPr>
              <a:defRPr sz="8700"/>
            </a:lvl3pPr>
            <a:lvl4pPr>
              <a:defRPr sz="7800"/>
            </a:lvl4pPr>
            <a:lvl5pPr>
              <a:defRPr sz="7800"/>
            </a:lvl5pPr>
            <a:lvl6pPr>
              <a:defRPr sz="7800"/>
            </a:lvl6pPr>
            <a:lvl7pPr>
              <a:defRPr sz="7800"/>
            </a:lvl7pPr>
            <a:lvl8pPr>
              <a:defRPr sz="7800"/>
            </a:lvl8pPr>
            <a:lvl9pPr>
              <a:defRPr sz="7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0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8053" y="9671215"/>
            <a:ext cx="13679824" cy="4030501"/>
          </a:xfrm>
        </p:spPr>
        <p:txBody>
          <a:bodyPr anchor="b"/>
          <a:lstStyle>
            <a:lvl1pPr marL="0" indent="0">
              <a:buNone/>
              <a:defRPr sz="10500" b="1"/>
            </a:lvl1pPr>
            <a:lvl2pPr marL="1989385" indent="0">
              <a:buNone/>
              <a:defRPr sz="8700" b="1"/>
            </a:lvl2pPr>
            <a:lvl3pPr marL="3978771" indent="0">
              <a:buNone/>
              <a:defRPr sz="7800" b="1"/>
            </a:lvl3pPr>
            <a:lvl4pPr marL="5968156" indent="0">
              <a:buNone/>
              <a:defRPr sz="7000" b="1"/>
            </a:lvl4pPr>
            <a:lvl5pPr marL="7957541" indent="0">
              <a:buNone/>
              <a:defRPr sz="7000" b="1"/>
            </a:lvl5pPr>
            <a:lvl6pPr marL="9946927" indent="0">
              <a:buNone/>
              <a:defRPr sz="7000" b="1"/>
            </a:lvl6pPr>
            <a:lvl7pPr marL="11936312" indent="0">
              <a:buNone/>
              <a:defRPr sz="7000" b="1"/>
            </a:lvl7pPr>
            <a:lvl8pPr marL="13925697" indent="0">
              <a:buNone/>
              <a:defRPr sz="7000" b="1"/>
            </a:lvl8pPr>
            <a:lvl9pPr marL="15915082" indent="0">
              <a:buNone/>
              <a:defRPr sz="7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8053" y="13701715"/>
            <a:ext cx="13679824" cy="24893116"/>
          </a:xfrm>
        </p:spPr>
        <p:txBody>
          <a:bodyPr/>
          <a:lstStyle>
            <a:lvl1pPr>
              <a:defRPr sz="10500"/>
            </a:lvl1pPr>
            <a:lvl2pPr>
              <a:defRPr sz="8700"/>
            </a:lvl2pPr>
            <a:lvl3pPr>
              <a:defRPr sz="7800"/>
            </a:lvl3pPr>
            <a:lvl4pPr>
              <a:defRPr sz="7000"/>
            </a:lvl4pPr>
            <a:lvl5pPr>
              <a:defRPr sz="7000"/>
            </a:lvl5pPr>
            <a:lvl6pPr>
              <a:defRPr sz="7000"/>
            </a:lvl6pPr>
            <a:lvl7pPr>
              <a:defRPr sz="7000"/>
            </a:lvl7pPr>
            <a:lvl8pPr>
              <a:defRPr sz="7000"/>
            </a:lvl8pPr>
            <a:lvl9pPr>
              <a:defRPr sz="7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727768" y="9671215"/>
            <a:ext cx="13685197" cy="4030501"/>
          </a:xfrm>
        </p:spPr>
        <p:txBody>
          <a:bodyPr anchor="b"/>
          <a:lstStyle>
            <a:lvl1pPr marL="0" indent="0">
              <a:buNone/>
              <a:defRPr sz="10500" b="1"/>
            </a:lvl1pPr>
            <a:lvl2pPr marL="1989385" indent="0">
              <a:buNone/>
              <a:defRPr sz="8700" b="1"/>
            </a:lvl2pPr>
            <a:lvl3pPr marL="3978771" indent="0">
              <a:buNone/>
              <a:defRPr sz="7800" b="1"/>
            </a:lvl3pPr>
            <a:lvl4pPr marL="5968156" indent="0">
              <a:buNone/>
              <a:defRPr sz="7000" b="1"/>
            </a:lvl4pPr>
            <a:lvl5pPr marL="7957541" indent="0">
              <a:buNone/>
              <a:defRPr sz="7000" b="1"/>
            </a:lvl5pPr>
            <a:lvl6pPr marL="9946927" indent="0">
              <a:buNone/>
              <a:defRPr sz="7000" b="1"/>
            </a:lvl6pPr>
            <a:lvl7pPr marL="11936312" indent="0">
              <a:buNone/>
              <a:defRPr sz="7000" b="1"/>
            </a:lvl7pPr>
            <a:lvl8pPr marL="13925697" indent="0">
              <a:buNone/>
              <a:defRPr sz="7000" b="1"/>
            </a:lvl8pPr>
            <a:lvl9pPr marL="15915082" indent="0">
              <a:buNone/>
              <a:defRPr sz="7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727768" y="13701715"/>
            <a:ext cx="13685197" cy="24893116"/>
          </a:xfrm>
        </p:spPr>
        <p:txBody>
          <a:bodyPr/>
          <a:lstStyle>
            <a:lvl1pPr>
              <a:defRPr sz="10500"/>
            </a:lvl1pPr>
            <a:lvl2pPr>
              <a:defRPr sz="8700"/>
            </a:lvl2pPr>
            <a:lvl3pPr>
              <a:defRPr sz="7800"/>
            </a:lvl3pPr>
            <a:lvl4pPr>
              <a:defRPr sz="7000"/>
            </a:lvl4pPr>
            <a:lvl5pPr>
              <a:defRPr sz="7000"/>
            </a:lvl5pPr>
            <a:lvl6pPr>
              <a:defRPr sz="7000"/>
            </a:lvl6pPr>
            <a:lvl7pPr>
              <a:defRPr sz="7000"/>
            </a:lvl7pPr>
            <a:lvl8pPr>
              <a:defRPr sz="7000"/>
            </a:lvl8pPr>
            <a:lvl9pPr>
              <a:defRPr sz="7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78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5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9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54" y="1720216"/>
            <a:ext cx="10185960" cy="7320917"/>
          </a:xfrm>
        </p:spPr>
        <p:txBody>
          <a:bodyPr anchor="b"/>
          <a:lstStyle>
            <a:lvl1pPr algn="l">
              <a:defRPr sz="8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4896" y="1720218"/>
            <a:ext cx="17308066" cy="36874613"/>
          </a:xfrm>
        </p:spPr>
        <p:txBody>
          <a:bodyPr/>
          <a:lstStyle>
            <a:lvl1pPr>
              <a:defRPr sz="13900"/>
            </a:lvl1pPr>
            <a:lvl2pPr>
              <a:defRPr sz="12200"/>
            </a:lvl2pPr>
            <a:lvl3pPr>
              <a:defRPr sz="10500"/>
            </a:lvl3pPr>
            <a:lvl4pPr>
              <a:defRPr sz="8700"/>
            </a:lvl4pPr>
            <a:lvl5pPr>
              <a:defRPr sz="8700"/>
            </a:lvl5pPr>
            <a:lvl6pPr>
              <a:defRPr sz="8700"/>
            </a:lvl6pPr>
            <a:lvl7pPr>
              <a:defRPr sz="8700"/>
            </a:lvl7pPr>
            <a:lvl8pPr>
              <a:defRPr sz="8700"/>
            </a:lvl8pPr>
            <a:lvl9pPr>
              <a:defRPr sz="8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8054" y="9041136"/>
            <a:ext cx="10185960" cy="29553696"/>
          </a:xfrm>
        </p:spPr>
        <p:txBody>
          <a:bodyPr/>
          <a:lstStyle>
            <a:lvl1pPr marL="0" indent="0">
              <a:buNone/>
              <a:defRPr sz="6100"/>
            </a:lvl1pPr>
            <a:lvl2pPr marL="1989385" indent="0">
              <a:buNone/>
              <a:defRPr sz="5200"/>
            </a:lvl2pPr>
            <a:lvl3pPr marL="3978771" indent="0">
              <a:buNone/>
              <a:defRPr sz="4400"/>
            </a:lvl3pPr>
            <a:lvl4pPr marL="5968156" indent="0">
              <a:buNone/>
              <a:defRPr sz="4000"/>
            </a:lvl4pPr>
            <a:lvl5pPr marL="7957541" indent="0">
              <a:buNone/>
              <a:defRPr sz="4000"/>
            </a:lvl5pPr>
            <a:lvl6pPr marL="9946927" indent="0">
              <a:buNone/>
              <a:defRPr sz="4000"/>
            </a:lvl6pPr>
            <a:lvl7pPr marL="11936312" indent="0">
              <a:buNone/>
              <a:defRPr sz="4000"/>
            </a:lvl7pPr>
            <a:lvl8pPr marL="13925697" indent="0">
              <a:buNone/>
              <a:defRPr sz="4000"/>
            </a:lvl8pPr>
            <a:lvl9pPr marL="15915082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8573" y="30243780"/>
            <a:ext cx="18576608" cy="3570449"/>
          </a:xfrm>
        </p:spPr>
        <p:txBody>
          <a:bodyPr anchor="b"/>
          <a:lstStyle>
            <a:lvl1pPr algn="l">
              <a:defRPr sz="8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68573" y="3860484"/>
            <a:ext cx="18576608" cy="25923240"/>
          </a:xfrm>
        </p:spPr>
        <p:txBody>
          <a:bodyPr/>
          <a:lstStyle>
            <a:lvl1pPr marL="0" indent="0">
              <a:buNone/>
              <a:defRPr sz="13900"/>
            </a:lvl1pPr>
            <a:lvl2pPr marL="1989385" indent="0">
              <a:buNone/>
              <a:defRPr sz="12200"/>
            </a:lvl2pPr>
            <a:lvl3pPr marL="3978771" indent="0">
              <a:buNone/>
              <a:defRPr sz="10500"/>
            </a:lvl3pPr>
            <a:lvl4pPr marL="5968156" indent="0">
              <a:buNone/>
              <a:defRPr sz="8700"/>
            </a:lvl4pPr>
            <a:lvl5pPr marL="7957541" indent="0">
              <a:buNone/>
              <a:defRPr sz="8700"/>
            </a:lvl5pPr>
            <a:lvl6pPr marL="9946927" indent="0">
              <a:buNone/>
              <a:defRPr sz="8700"/>
            </a:lvl6pPr>
            <a:lvl7pPr marL="11936312" indent="0">
              <a:buNone/>
              <a:defRPr sz="8700"/>
            </a:lvl7pPr>
            <a:lvl8pPr marL="13925697" indent="0">
              <a:buNone/>
              <a:defRPr sz="8700"/>
            </a:lvl8pPr>
            <a:lvl9pPr marL="15915082" indent="0">
              <a:buNone/>
              <a:defRPr sz="8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68573" y="33814229"/>
            <a:ext cx="18576608" cy="5070631"/>
          </a:xfrm>
        </p:spPr>
        <p:txBody>
          <a:bodyPr/>
          <a:lstStyle>
            <a:lvl1pPr marL="0" indent="0">
              <a:buNone/>
              <a:defRPr sz="6100"/>
            </a:lvl1pPr>
            <a:lvl2pPr marL="1989385" indent="0">
              <a:buNone/>
              <a:defRPr sz="5200"/>
            </a:lvl2pPr>
            <a:lvl3pPr marL="3978771" indent="0">
              <a:buNone/>
              <a:defRPr sz="4400"/>
            </a:lvl3pPr>
            <a:lvl4pPr marL="5968156" indent="0">
              <a:buNone/>
              <a:defRPr sz="4000"/>
            </a:lvl4pPr>
            <a:lvl5pPr marL="7957541" indent="0">
              <a:buNone/>
              <a:defRPr sz="4000"/>
            </a:lvl5pPr>
            <a:lvl6pPr marL="9946927" indent="0">
              <a:buNone/>
              <a:defRPr sz="4000"/>
            </a:lvl6pPr>
            <a:lvl7pPr marL="11936312" indent="0">
              <a:buNone/>
              <a:defRPr sz="4000"/>
            </a:lvl7pPr>
            <a:lvl8pPr marL="13925697" indent="0">
              <a:buNone/>
              <a:defRPr sz="4000"/>
            </a:lvl8pPr>
            <a:lvl9pPr marL="15915082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2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48051" y="1730220"/>
            <a:ext cx="27864912" cy="7200900"/>
          </a:xfrm>
          <a:prstGeom prst="rect">
            <a:avLst/>
          </a:prstGeom>
        </p:spPr>
        <p:txBody>
          <a:bodyPr vert="horz" lIns="397877" tIns="198939" rIns="397877" bIns="19893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8051" y="10081264"/>
            <a:ext cx="27864912" cy="28513566"/>
          </a:xfrm>
          <a:prstGeom prst="rect">
            <a:avLst/>
          </a:prstGeom>
        </p:spPr>
        <p:txBody>
          <a:bodyPr vert="horz" lIns="397877" tIns="198939" rIns="397877" bIns="19893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48054" y="40045010"/>
            <a:ext cx="7224235" cy="2300287"/>
          </a:xfrm>
          <a:prstGeom prst="rect">
            <a:avLst/>
          </a:prstGeom>
        </p:spPr>
        <p:txBody>
          <a:bodyPr vert="horz" lIns="397877" tIns="198939" rIns="397877" bIns="198939" rtlCol="0" anchor="ctr"/>
          <a:lstStyle>
            <a:lvl1pPr algn="l">
              <a:defRPr sz="5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F984-4C5E-4A4C-9C80-F5E7BE7E0694}" type="datetimeFigureOut">
              <a:rPr lang="en-US" smtClean="0"/>
              <a:t>12-12-05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78346" y="40045010"/>
            <a:ext cx="9804322" cy="2300287"/>
          </a:xfrm>
          <a:prstGeom prst="rect">
            <a:avLst/>
          </a:prstGeom>
        </p:spPr>
        <p:txBody>
          <a:bodyPr vert="horz" lIns="397877" tIns="198939" rIns="397877" bIns="198939" rtlCol="0" anchor="ctr"/>
          <a:lstStyle>
            <a:lvl1pPr algn="ctr">
              <a:defRPr sz="5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88731" y="40045010"/>
            <a:ext cx="7224235" cy="2300287"/>
          </a:xfrm>
          <a:prstGeom prst="rect">
            <a:avLst/>
          </a:prstGeom>
        </p:spPr>
        <p:txBody>
          <a:bodyPr vert="horz" lIns="397877" tIns="198939" rIns="397877" bIns="198939" rtlCol="0" anchor="ctr"/>
          <a:lstStyle>
            <a:lvl1pPr algn="r">
              <a:defRPr sz="5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1854B-FB0A-9541-8731-9AC931B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989385" rtl="0" eaLnBrk="1" latinLnBrk="0" hangingPunct="1">
        <a:spcBef>
          <a:spcPct val="0"/>
        </a:spcBef>
        <a:buNone/>
        <a:defRPr sz="19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92039" indent="-1492039" algn="l" defTabSz="1989385" rtl="0" eaLnBrk="1" latinLnBrk="0" hangingPunct="1">
        <a:spcBef>
          <a:spcPct val="20000"/>
        </a:spcBef>
        <a:buFont typeface="Arial"/>
        <a:buChar char="•"/>
        <a:defRPr sz="13900" kern="1200">
          <a:solidFill>
            <a:schemeClr val="tx1"/>
          </a:solidFill>
          <a:latin typeface="+mn-lt"/>
          <a:ea typeface="+mn-ea"/>
          <a:cs typeface="+mn-cs"/>
        </a:defRPr>
      </a:lvl1pPr>
      <a:lvl2pPr marL="3232751" indent="-1243366" algn="l" defTabSz="1989385" rtl="0" eaLnBrk="1" latinLnBrk="0" hangingPunct="1">
        <a:spcBef>
          <a:spcPct val="20000"/>
        </a:spcBef>
        <a:buFont typeface="Arial"/>
        <a:buChar char="–"/>
        <a:defRPr sz="12200" kern="1200">
          <a:solidFill>
            <a:schemeClr val="tx1"/>
          </a:solidFill>
          <a:latin typeface="+mn-lt"/>
          <a:ea typeface="+mn-ea"/>
          <a:cs typeface="+mn-cs"/>
        </a:defRPr>
      </a:lvl2pPr>
      <a:lvl3pPr marL="4973464" indent="-994693" algn="l" defTabSz="1989385" rtl="0" eaLnBrk="1" latinLnBrk="0" hangingPunct="1">
        <a:spcBef>
          <a:spcPct val="20000"/>
        </a:spcBef>
        <a:buFont typeface="Arial"/>
        <a:buChar char="•"/>
        <a:defRPr sz="10500" kern="1200">
          <a:solidFill>
            <a:schemeClr val="tx1"/>
          </a:solidFill>
          <a:latin typeface="+mn-lt"/>
          <a:ea typeface="+mn-ea"/>
          <a:cs typeface="+mn-cs"/>
        </a:defRPr>
      </a:lvl3pPr>
      <a:lvl4pPr marL="6962849" indent="-994693" algn="l" defTabSz="1989385" rtl="0" eaLnBrk="1" latinLnBrk="0" hangingPunct="1">
        <a:spcBef>
          <a:spcPct val="20000"/>
        </a:spcBef>
        <a:buFont typeface="Arial"/>
        <a:buChar char="–"/>
        <a:defRPr sz="8700" kern="1200">
          <a:solidFill>
            <a:schemeClr val="tx1"/>
          </a:solidFill>
          <a:latin typeface="+mn-lt"/>
          <a:ea typeface="+mn-ea"/>
          <a:cs typeface="+mn-cs"/>
        </a:defRPr>
      </a:lvl4pPr>
      <a:lvl5pPr marL="8952234" indent="-994693" algn="l" defTabSz="1989385" rtl="0" eaLnBrk="1" latinLnBrk="0" hangingPunct="1">
        <a:spcBef>
          <a:spcPct val="20000"/>
        </a:spcBef>
        <a:buFont typeface="Arial"/>
        <a:buChar char="»"/>
        <a:defRPr sz="8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41620" indent="-994693" algn="l" defTabSz="1989385" rtl="0" eaLnBrk="1" latinLnBrk="0" hangingPunct="1">
        <a:spcBef>
          <a:spcPct val="20000"/>
        </a:spcBef>
        <a:buFont typeface="Arial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6pPr>
      <a:lvl7pPr marL="12931005" indent="-994693" algn="l" defTabSz="1989385" rtl="0" eaLnBrk="1" latinLnBrk="0" hangingPunct="1">
        <a:spcBef>
          <a:spcPct val="20000"/>
        </a:spcBef>
        <a:buFont typeface="Arial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7pPr>
      <a:lvl8pPr marL="14920390" indent="-994693" algn="l" defTabSz="1989385" rtl="0" eaLnBrk="1" latinLnBrk="0" hangingPunct="1">
        <a:spcBef>
          <a:spcPct val="20000"/>
        </a:spcBef>
        <a:buFont typeface="Arial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8pPr>
      <a:lvl9pPr marL="16909776" indent="-994693" algn="l" defTabSz="1989385" rtl="0" eaLnBrk="1" latinLnBrk="0" hangingPunct="1">
        <a:spcBef>
          <a:spcPct val="20000"/>
        </a:spcBef>
        <a:buFont typeface="Arial"/>
        <a:buChar char="•"/>
        <a:defRPr sz="8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89385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1pPr>
      <a:lvl2pPr marL="1989385" algn="l" defTabSz="1989385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2pPr>
      <a:lvl3pPr marL="3978771" algn="l" defTabSz="1989385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3pPr>
      <a:lvl4pPr marL="5968156" algn="l" defTabSz="1989385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4pPr>
      <a:lvl5pPr marL="7957541" algn="l" defTabSz="1989385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5pPr>
      <a:lvl6pPr marL="9946927" algn="l" defTabSz="1989385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6pPr>
      <a:lvl7pPr marL="11936312" algn="l" defTabSz="1989385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7pPr>
      <a:lvl8pPr marL="13925697" algn="l" defTabSz="1989385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8pPr>
      <a:lvl9pPr marL="15915082" algn="l" defTabSz="1989385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0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1" y="504782"/>
            <a:ext cx="2269270" cy="2239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52465" y="859118"/>
            <a:ext cx="18090151" cy="1801520"/>
          </a:xfrm>
          <a:prstGeom prst="rect">
            <a:avLst/>
          </a:prstGeom>
          <a:noFill/>
        </p:spPr>
        <p:txBody>
          <a:bodyPr wrap="square" lIns="92784" tIns="46392" rIns="92784" bIns="46392" rtlCol="0">
            <a:spAutoFit/>
          </a:bodyPr>
          <a:lstStyle/>
          <a:p>
            <a:pPr algn="ctr"/>
            <a:r>
              <a:rPr lang="en-US" sz="11200" b="1" dirty="0">
                <a:latin typeface="AppleGothic"/>
                <a:ea typeface="AppleGothic"/>
                <a:cs typeface="AppleGothic"/>
              </a:rPr>
              <a:t>JCMT in the era of ALMA</a:t>
            </a:r>
            <a:endParaRPr lang="en-US" sz="11200" b="1" dirty="0">
              <a:latin typeface="AppleGothic"/>
              <a:ea typeface="AppleGothic"/>
              <a:cs typeface="Apple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456" y="2895577"/>
            <a:ext cx="29619422" cy="3075008"/>
          </a:xfrm>
          <a:prstGeom prst="rect">
            <a:avLst/>
          </a:prstGeom>
          <a:noFill/>
        </p:spPr>
        <p:txBody>
          <a:bodyPr wrap="square" lIns="92784" tIns="46392" rIns="92784" bIns="46392" rtlCol="0">
            <a:spAutoFit/>
          </a:bodyPr>
          <a:lstStyle/>
          <a:p>
            <a:pPr algn="just"/>
            <a:r>
              <a:rPr lang="en-US" sz="3200" dirty="0">
                <a:latin typeface="AppleGothic"/>
                <a:ea typeface="AppleGothic"/>
                <a:cs typeface="AppleGothic"/>
              </a:rPr>
              <a:t>The James Clerk Maxwell Telescope (</a:t>
            </a:r>
            <a:r>
              <a:rPr lang="en-US" sz="3200" b="1" dirty="0">
                <a:latin typeface="AppleGothic"/>
                <a:ea typeface="AppleGothic"/>
                <a:cs typeface="AppleGothic"/>
              </a:rPr>
              <a:t>JCMT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), with a 15m dish, is the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largest astronomical telescope in the world designed specifically to operate in the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sub-mm wavelength regime. The JCMT is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l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ocated close to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the summit of Mauna Kea, Hawaii, at an altitude of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4092m.</a:t>
            </a:r>
          </a:p>
          <a:p>
            <a:pPr algn="just"/>
            <a:endParaRPr lang="en-US" sz="3200" dirty="0">
              <a:latin typeface="AppleGothic"/>
              <a:ea typeface="AppleGothic"/>
              <a:cs typeface="AppleGothic"/>
            </a:endParaRPr>
          </a:p>
          <a:p>
            <a:pPr algn="just"/>
            <a:r>
              <a:rPr lang="en-US" sz="3200" dirty="0">
                <a:latin typeface="AppleGothic"/>
                <a:ea typeface="AppleGothic"/>
                <a:cs typeface="AppleGothic"/>
              </a:rPr>
              <a:t>The most recent addition to the JCMT’s suite of instruments is the 10,000 bolometer sub-mm continuum instrument: </a:t>
            </a:r>
            <a:r>
              <a:rPr lang="en-US" sz="3200" b="1" dirty="0">
                <a:latin typeface="AppleGothic"/>
                <a:ea typeface="AppleGothic"/>
                <a:cs typeface="AppleGothic"/>
              </a:rPr>
              <a:t>SCUBA-2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.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SCUBA-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2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operates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simultaneously with 7’ x7’ foot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print sub-arrays at both 450 and 850-microns. SCUBA-2’s wide field surveying potential, combined with a 65% shared view of the sky from both sites (see figure directly below), makes it the ideal instrument to provide complementary data for the ALMA Project.</a:t>
            </a:r>
          </a:p>
        </p:txBody>
      </p:sp>
      <p:pic>
        <p:nvPicPr>
          <p:cNvPr id="7" name="Picture 6" descr="cls-fig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742" y="18503302"/>
            <a:ext cx="4824843" cy="4496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ls-figur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145" y="16481532"/>
            <a:ext cx="4939670" cy="651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2_NWO_LogoBasis_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305" y="1287476"/>
            <a:ext cx="3233053" cy="908276"/>
          </a:xfrm>
          <a:prstGeom prst="rect">
            <a:avLst/>
          </a:prstGeom>
        </p:spPr>
      </p:pic>
      <p:pic>
        <p:nvPicPr>
          <p:cNvPr id="10" name="Picture 9" descr="STFC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15" y="1202736"/>
            <a:ext cx="4243138" cy="908276"/>
          </a:xfrm>
          <a:prstGeom prst="rect">
            <a:avLst/>
          </a:prstGeom>
        </p:spPr>
      </p:pic>
      <p:pic>
        <p:nvPicPr>
          <p:cNvPr id="11" name="Picture 10" descr="stickers_4c_zoo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922" y="1202736"/>
            <a:ext cx="1505540" cy="9082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49549" y="33840381"/>
            <a:ext cx="13662921" cy="2081066"/>
          </a:xfrm>
          <a:prstGeom prst="rect">
            <a:avLst/>
          </a:prstGeom>
          <a:noFill/>
        </p:spPr>
        <p:txBody>
          <a:bodyPr wrap="square" lIns="92784" tIns="46392" rIns="92784" bIns="46392" rtlCol="0">
            <a:spAutoFit/>
          </a:bodyPr>
          <a:lstStyle/>
          <a:p>
            <a:pPr algn="ctr"/>
            <a:r>
              <a:rPr lang="en-US" sz="3200" dirty="0">
                <a:latin typeface="AppleGothic"/>
                <a:ea typeface="AppleGothic"/>
                <a:cs typeface="AppleGothic"/>
              </a:rPr>
              <a:t>SCUBA-2 is imaging sections of the Galactic plane at 850-microns building up exposure time by stitching together observations of a degree in diameter. Final depth will be on the order of 10-15mJy. </a:t>
            </a:r>
          </a:p>
          <a:p>
            <a:pPr algn="ctr"/>
            <a:r>
              <a:rPr lang="en-US" sz="3200" dirty="0">
                <a:latin typeface="AppleGothic"/>
                <a:ea typeface="AppleGothic"/>
                <a:cs typeface="AppleGothic"/>
              </a:rPr>
              <a:t>Credit: JCMT. </a:t>
            </a:r>
            <a:endParaRPr lang="en-US" sz="3200" dirty="0">
              <a:latin typeface="AppleGothic"/>
              <a:ea typeface="AppleGothic"/>
              <a:cs typeface="AppleGothic"/>
            </a:endParaRPr>
          </a:p>
        </p:txBody>
      </p:sp>
      <p:pic>
        <p:nvPicPr>
          <p:cNvPr id="14" name="Picture 13" descr="SONS_figure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959" y="19043047"/>
            <a:ext cx="4053811" cy="395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SONS_figure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18" y="18942023"/>
            <a:ext cx="3894024" cy="4058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9169464" y="23322786"/>
            <a:ext cx="10392337" cy="2422734"/>
          </a:xfrm>
          <a:prstGeom prst="rect">
            <a:avLst/>
          </a:prstGeom>
          <a:noFill/>
        </p:spPr>
        <p:txBody>
          <a:bodyPr wrap="square" lIns="92784" tIns="46392" rIns="92784" bIns="46392" rtlCol="0">
            <a:spAutoFit/>
          </a:bodyPr>
          <a:lstStyle/>
          <a:p>
            <a:pPr algn="ctr"/>
            <a:r>
              <a:rPr lang="en-US" sz="3000" dirty="0">
                <a:latin typeface="AppleGothic"/>
                <a:ea typeface="AppleGothic"/>
                <a:cs typeface="AppleGothic"/>
              </a:rPr>
              <a:t>Imaging 115 stars in 135 hours SCUBA-2 seeks to search for evidence of debris disks. Above left: The Formalhaut debris disk at 850-microns. Above right: 49 </a:t>
            </a:r>
            <a:r>
              <a:rPr lang="en-US" sz="3000" dirty="0" err="1">
                <a:latin typeface="AppleGothic"/>
                <a:ea typeface="AppleGothic"/>
                <a:cs typeface="AppleGothic"/>
              </a:rPr>
              <a:t>Ceti</a:t>
            </a:r>
            <a:r>
              <a:rPr lang="en-US" sz="3000" dirty="0">
                <a:latin typeface="AppleGothic"/>
                <a:ea typeface="AppleGothic"/>
                <a:cs typeface="AppleGothic"/>
              </a:rPr>
              <a:t> debris disk at 450-microns. </a:t>
            </a:r>
          </a:p>
          <a:p>
            <a:pPr algn="ctr"/>
            <a:r>
              <a:rPr lang="en-US" sz="3000" dirty="0">
                <a:latin typeface="AppleGothic"/>
                <a:ea typeface="AppleGothic"/>
                <a:cs typeface="AppleGothic"/>
              </a:rPr>
              <a:t>Credit</a:t>
            </a:r>
            <a:r>
              <a:rPr lang="en-US" sz="3000" dirty="0">
                <a:latin typeface="AppleGothic"/>
                <a:ea typeface="AppleGothic"/>
                <a:cs typeface="AppleGothic"/>
              </a:rPr>
              <a:t>: </a:t>
            </a:r>
            <a:r>
              <a:rPr lang="en-US" sz="3000" dirty="0">
                <a:latin typeface="AppleGothic"/>
                <a:ea typeface="AppleGothic"/>
                <a:cs typeface="AppleGothic"/>
              </a:rPr>
              <a:t>SONS team.</a:t>
            </a:r>
            <a:endParaRPr lang="en-US" sz="3000" dirty="0">
              <a:latin typeface="AppleGothic"/>
              <a:ea typeface="AppleGothic"/>
              <a:cs typeface="AppleGothic"/>
            </a:endParaRPr>
          </a:p>
        </p:txBody>
      </p:sp>
      <p:pic>
        <p:nvPicPr>
          <p:cNvPr id="18" name="Picture 17" descr="Screen Shot 2012-12-04 at 10.12.39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6" r="176"/>
          <a:stretch/>
        </p:blipFill>
        <p:spPr>
          <a:xfrm>
            <a:off x="15495342" y="26213835"/>
            <a:ext cx="13995176" cy="722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15576512" y="33840381"/>
            <a:ext cx="14511514" cy="2081066"/>
          </a:xfrm>
          <a:prstGeom prst="rect">
            <a:avLst/>
          </a:prstGeom>
        </p:spPr>
        <p:txBody>
          <a:bodyPr wrap="square" lIns="92784" tIns="46392" rIns="92784" bIns="46392">
            <a:spAutoFit/>
          </a:bodyPr>
          <a:lstStyle/>
          <a:p>
            <a:pPr algn="ctr"/>
            <a:r>
              <a:rPr lang="en-US" sz="3200" dirty="0">
                <a:latin typeface="AppleGothic"/>
                <a:ea typeface="AppleGothic"/>
                <a:cs typeface="AppleGothic"/>
              </a:rPr>
              <a:t>Image of NGC 1333 taken as part of the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Gould Belt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Survey. </a:t>
            </a:r>
          </a:p>
          <a:p>
            <a:pPr algn="ctr"/>
            <a:r>
              <a:rPr lang="en-US" sz="3200" dirty="0">
                <a:latin typeface="AppleGothic"/>
                <a:ea typeface="AppleGothic"/>
                <a:cs typeface="AppleGothic"/>
              </a:rPr>
              <a:t>Above left: CO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-subtracted 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SCUBA-2 850-micron map. Middle: 450-micron map. Right: dust temperature map in Kelvin. </a:t>
            </a:r>
          </a:p>
          <a:p>
            <a:pPr algn="ctr"/>
            <a:r>
              <a:rPr lang="en-US" sz="3200" dirty="0">
                <a:latin typeface="AppleGothic"/>
                <a:ea typeface="AppleGothic"/>
                <a:cs typeface="AppleGothic"/>
              </a:rPr>
              <a:t>Credit: </a:t>
            </a:r>
            <a:r>
              <a:rPr lang="en-US" sz="3200" dirty="0" err="1">
                <a:latin typeface="AppleGothic"/>
                <a:ea typeface="AppleGothic"/>
                <a:cs typeface="AppleGothic"/>
              </a:rPr>
              <a:t>Hatchell</a:t>
            </a:r>
            <a:r>
              <a:rPr lang="en-US" sz="3200" dirty="0">
                <a:latin typeface="AppleGothic"/>
                <a:ea typeface="AppleGothic"/>
                <a:cs typeface="AppleGothic"/>
              </a:rPr>
              <a:t> et al. (2012).</a:t>
            </a:r>
            <a:endParaRPr lang="en-US" sz="3200" dirty="0">
              <a:latin typeface="AppleGothic"/>
              <a:ea typeface="AppleGothic"/>
              <a:cs typeface="AppleGothic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346486" y="5880203"/>
            <a:ext cx="25975366" cy="13162844"/>
            <a:chOff x="1278462" y="6715551"/>
            <a:chExt cx="25400000" cy="13042900"/>
          </a:xfrm>
        </p:grpSpPr>
        <p:pic>
          <p:nvPicPr>
            <p:cNvPr id="33" name="Picture 32" descr="placnk_coverage3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462" y="6715551"/>
              <a:ext cx="25400000" cy="130429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752772" y="12825783"/>
              <a:ext cx="808892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The shared ALMA and SCUBA-2 sub-mm sky </a:t>
              </a:r>
              <a:endParaRPr lang="en-US" sz="32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447391" y="14001687"/>
              <a:ext cx="51751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AppleGothic"/>
                  <a:ea typeface="AppleGothic"/>
                  <a:cs typeface="AppleGothic"/>
                </a:rPr>
                <a:t>ALMA </a:t>
              </a:r>
              <a:r>
                <a:rPr lang="en-US" sz="2400" dirty="0">
                  <a:solidFill>
                    <a:schemeClr val="bg1"/>
                  </a:solidFill>
                  <a:latin typeface="AppleGothic"/>
                  <a:ea typeface="AppleGothic"/>
                  <a:cs typeface="AppleGothic"/>
                </a:rPr>
                <a:t>Field Only</a:t>
              </a:r>
            </a:p>
            <a:p>
              <a:pPr algn="ctr"/>
              <a:r>
                <a:rPr lang="en-US" sz="2400" i="1" dirty="0">
                  <a:solidFill>
                    <a:schemeClr val="bg1"/>
                  </a:solidFill>
                  <a:latin typeface="AppleGothic"/>
                  <a:ea typeface="AppleGothic"/>
                  <a:cs typeface="AppleGothic"/>
                </a:rPr>
                <a:t>(JCMT </a:t>
              </a:r>
              <a:r>
                <a:rPr lang="en-US" sz="2400" i="1" dirty="0">
                  <a:solidFill>
                    <a:schemeClr val="bg1"/>
                  </a:solidFill>
                  <a:latin typeface="AppleGothic"/>
                  <a:ea typeface="AppleGothic"/>
                  <a:cs typeface="AppleGothic"/>
                </a:rPr>
                <a:t>cannot see this far </a:t>
              </a:r>
              <a:r>
                <a:rPr lang="en-US" sz="2400" i="1" dirty="0">
                  <a:solidFill>
                    <a:schemeClr val="bg1"/>
                  </a:solidFill>
                  <a:latin typeface="AppleGothic"/>
                  <a:ea typeface="AppleGothic"/>
                  <a:cs typeface="AppleGothic"/>
                </a:rPr>
                <a:t>south)</a:t>
              </a:r>
              <a:endParaRPr lang="en-US" sz="2400" i="1" dirty="0">
                <a:solidFill>
                  <a:schemeClr val="bg1"/>
                </a:solidFill>
                <a:latin typeface="AppleGothic"/>
                <a:ea typeface="AppleGothic"/>
                <a:cs typeface="AppleGothic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0743" y="8832167"/>
              <a:ext cx="54755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AppleGothic"/>
                  <a:ea typeface="AppleGothic"/>
                  <a:cs typeface="AppleGothic"/>
                </a:rPr>
                <a:t>JCMT Field Only</a:t>
              </a:r>
            </a:p>
            <a:p>
              <a:pPr algn="ctr"/>
              <a:r>
                <a:rPr lang="en-US" sz="2400" i="1" dirty="0">
                  <a:solidFill>
                    <a:schemeClr val="bg1"/>
                  </a:solidFill>
                  <a:latin typeface="AppleGothic"/>
                  <a:ea typeface="AppleGothic"/>
                  <a:cs typeface="AppleGothic"/>
                </a:rPr>
                <a:t>(ALMA cannot see this far north)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990597" y="12847693"/>
              <a:ext cx="561315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Background Image: ESA, Planck</a:t>
              </a:r>
              <a:endParaRPr lang="en-US" sz="3200" b="1" dirty="0"/>
            </a:p>
          </p:txBody>
        </p:sp>
      </p:grpSp>
      <p:pic>
        <p:nvPicPr>
          <p:cNvPr id="28" name="Picture 27" descr="galpl-post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2" y="35972851"/>
            <a:ext cx="29602085" cy="514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/>
          <a:srcRect l="49941"/>
          <a:stretch/>
        </p:blipFill>
        <p:spPr>
          <a:xfrm>
            <a:off x="5571457" y="17936147"/>
            <a:ext cx="2682895" cy="5063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4"/>
          <a:srcRect l="13466" r="4554"/>
          <a:stretch/>
        </p:blipFill>
        <p:spPr>
          <a:xfrm>
            <a:off x="887645" y="16397952"/>
            <a:ext cx="4239072" cy="6602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 descr="galcen_scuba2_JessNov2013_crop2_ALMABeam-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63" y="26173087"/>
            <a:ext cx="13238459" cy="726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653110" y="41403963"/>
            <a:ext cx="29602086" cy="1490914"/>
          </a:xfrm>
          <a:prstGeom prst="rect">
            <a:avLst/>
          </a:prstGeom>
          <a:noFill/>
        </p:spPr>
        <p:txBody>
          <a:bodyPr wrap="square" lIns="92784" tIns="46392" rIns="92784" bIns="46392" rtlCol="0">
            <a:spAutoFit/>
          </a:bodyPr>
          <a:lstStyle/>
          <a:p>
            <a:pPr algn="ctr"/>
            <a:r>
              <a:rPr lang="en-US" sz="3000" dirty="0">
                <a:latin typeface="AppleGothic"/>
                <a:ea typeface="AppleGothic"/>
                <a:cs typeface="AppleGothic"/>
              </a:rPr>
              <a:t>The HARP spectral imaging instrument on JCMT is undertaking a high resolution (14”) CO (3-2) survey of the Galactic plane. This ambitious project is being under taken during “poor” weather (</a:t>
            </a:r>
            <a:r>
              <a:rPr lang="en-US" sz="3000" dirty="0">
                <a:latin typeface="AppleGothic"/>
                <a:ea typeface="AppleGothic"/>
                <a:cs typeface="AppleGothic"/>
              </a:rPr>
              <a:t>Tau</a:t>
            </a:r>
            <a:r>
              <a:rPr lang="en-US" sz="3000" baseline="-25000" dirty="0">
                <a:latin typeface="AppleGothic"/>
                <a:ea typeface="AppleGothic"/>
                <a:cs typeface="AppleGothic"/>
              </a:rPr>
              <a:t>225GHz</a:t>
            </a:r>
            <a:r>
              <a:rPr lang="en-US" sz="3000" dirty="0">
                <a:latin typeface="AppleGothic"/>
                <a:ea typeface="AppleGothic"/>
                <a:cs typeface="AppleGothic"/>
              </a:rPr>
              <a:t> &gt; 0.12) </a:t>
            </a:r>
            <a:r>
              <a:rPr lang="en-US" sz="3000" dirty="0">
                <a:latin typeface="AppleGothic"/>
                <a:ea typeface="AppleGothic"/>
                <a:cs typeface="AppleGothic"/>
              </a:rPr>
              <a:t>and will cover longitudes of 10-65°to a depth of 1K. Currently covers 25 square degrees in 120 hours. </a:t>
            </a:r>
          </a:p>
          <a:p>
            <a:pPr algn="ctr"/>
            <a:r>
              <a:rPr lang="en-US" sz="3000" dirty="0">
                <a:latin typeface="AppleGothic"/>
                <a:ea typeface="AppleGothic"/>
                <a:cs typeface="AppleGothic"/>
              </a:rPr>
              <a:t>Credit: Thomas &amp; Dempsey</a:t>
            </a:r>
            <a:endParaRPr lang="en-US" sz="3000" dirty="0">
              <a:latin typeface="AppleGothic"/>
              <a:ea typeface="AppleGothic"/>
              <a:cs typeface="AppleGothic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6729" y="23338206"/>
            <a:ext cx="8322012" cy="2422734"/>
          </a:xfrm>
          <a:prstGeom prst="rect">
            <a:avLst/>
          </a:prstGeom>
          <a:noFill/>
        </p:spPr>
        <p:txBody>
          <a:bodyPr wrap="square" lIns="92784" tIns="46392" rIns="92784" bIns="46392" rtlCol="0">
            <a:spAutoFit/>
          </a:bodyPr>
          <a:lstStyle/>
          <a:p>
            <a:pPr algn="ctr"/>
            <a:r>
              <a:rPr lang="en-US" sz="3000" dirty="0">
                <a:latin typeface="AppleGothic"/>
                <a:ea typeface="AppleGothic"/>
                <a:cs typeface="AppleGothic"/>
              </a:rPr>
              <a:t>Over 100 hours are being spent observing 100 spiral galaxies down to an rms of ~1.5mJy. Above left: M66 at 850-microns overlaid on the optical. Above right 850-micron emission. Credit NGLS team.</a:t>
            </a:r>
            <a:endParaRPr lang="en-US" sz="3000" dirty="0">
              <a:latin typeface="AppleGothic"/>
              <a:ea typeface="AppleGothic"/>
              <a:cs typeface="AppleGothic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251741" y="23338206"/>
            <a:ext cx="9836285" cy="2422734"/>
          </a:xfrm>
          <a:prstGeom prst="rect">
            <a:avLst/>
          </a:prstGeom>
          <a:noFill/>
        </p:spPr>
        <p:txBody>
          <a:bodyPr wrap="square" lIns="92784" tIns="46392" rIns="92784" bIns="46392" rtlCol="0">
            <a:spAutoFit/>
          </a:bodyPr>
          <a:lstStyle/>
          <a:p>
            <a:pPr algn="ctr"/>
            <a:r>
              <a:rPr lang="en-US" sz="3000" dirty="0">
                <a:latin typeface="AppleGothic"/>
                <a:ea typeface="AppleGothic"/>
                <a:cs typeface="AppleGothic"/>
              </a:rPr>
              <a:t>Above left: cosmology survey field observed to a depth of 1.2mJy (at 450-microns) with sub-mm sources identified. Above right: zoom in to the central sources at various wavelengths with counterparts identified. Credit: CLS team/ ROE.</a:t>
            </a:r>
            <a:endParaRPr lang="en-US" sz="3000" dirty="0">
              <a:latin typeface="AppleGothic"/>
              <a:ea typeface="AppleGothic"/>
              <a:cs typeface="AppleGothic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200" y="189882"/>
            <a:ext cx="30610800" cy="42856767"/>
          </a:xfrm>
          <a:prstGeom prst="rect">
            <a:avLst/>
          </a:prstGeom>
          <a:noFill/>
          <a:ln w="3810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784" tIns="46392" rIns="92784" bIns="46392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5699825" y="-170662"/>
            <a:ext cx="5009213" cy="586133"/>
          </a:xfrm>
          <a:prstGeom prst="rect">
            <a:avLst/>
          </a:prstGeom>
          <a:noFill/>
        </p:spPr>
        <p:txBody>
          <a:bodyPr wrap="none" lIns="92784" tIns="46392" rIns="92784" bIns="46392" rtlCol="0">
            <a:spAutoFit/>
          </a:bodyPr>
          <a:lstStyle/>
          <a:p>
            <a:r>
              <a:rPr lang="en-US" sz="3200" dirty="0" err="1"/>
              <a:t>www.jach.hawaii.edu</a:t>
            </a:r>
            <a:r>
              <a:rPr lang="en-US" sz="3200" dirty="0"/>
              <a:t>/JCMT/</a:t>
            </a:r>
            <a:endParaRPr lang="en-US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22890679" y="42716777"/>
            <a:ext cx="8037887" cy="590154"/>
          </a:xfrm>
          <a:prstGeom prst="rect">
            <a:avLst/>
          </a:prstGeom>
          <a:noFill/>
        </p:spPr>
        <p:txBody>
          <a:bodyPr wrap="none" lIns="92784" tIns="46392" rIns="92784" bIns="46392" rtlCol="0">
            <a:spAutoFit/>
          </a:bodyPr>
          <a:lstStyle/>
          <a:p>
            <a:r>
              <a:rPr lang="en-US" sz="3200" dirty="0"/>
              <a:t>Poster Credit: Harriet Parsons &amp; Holly Thomas</a:t>
            </a:r>
            <a:endParaRPr lang="en-US" sz="3200" dirty="0"/>
          </a:p>
        </p:txBody>
      </p:sp>
      <p:sp>
        <p:nvSpPr>
          <p:cNvPr id="44" name="TextBox 43"/>
          <p:cNvSpPr txBox="1"/>
          <p:nvPr/>
        </p:nvSpPr>
        <p:spPr>
          <a:xfrm>
            <a:off x="395503" y="42709639"/>
            <a:ext cx="5009213" cy="586133"/>
          </a:xfrm>
          <a:prstGeom prst="rect">
            <a:avLst/>
          </a:prstGeom>
          <a:noFill/>
        </p:spPr>
        <p:txBody>
          <a:bodyPr wrap="none" lIns="92784" tIns="46392" rIns="92784" bIns="46392" rtlCol="0">
            <a:spAutoFit/>
          </a:bodyPr>
          <a:lstStyle/>
          <a:p>
            <a:r>
              <a:rPr lang="en-US" sz="3200" dirty="0" err="1"/>
              <a:t>www.jach.hawaii.edu</a:t>
            </a:r>
            <a:r>
              <a:rPr lang="en-US" sz="3200" dirty="0"/>
              <a:t>/JCMT/</a:t>
            </a:r>
            <a:endParaRPr lang="en-US" sz="3200" dirty="0"/>
          </a:p>
        </p:txBody>
      </p:sp>
      <p:sp>
        <p:nvSpPr>
          <p:cNvPr id="45" name="TextBox 44"/>
          <p:cNvSpPr txBox="1"/>
          <p:nvPr/>
        </p:nvSpPr>
        <p:spPr>
          <a:xfrm>
            <a:off x="187650" y="-152682"/>
            <a:ext cx="5009213" cy="586133"/>
          </a:xfrm>
          <a:prstGeom prst="rect">
            <a:avLst/>
          </a:prstGeom>
          <a:noFill/>
        </p:spPr>
        <p:txBody>
          <a:bodyPr wrap="none" lIns="92784" tIns="46392" rIns="92784" bIns="46392" rtlCol="0">
            <a:spAutoFit/>
          </a:bodyPr>
          <a:lstStyle/>
          <a:p>
            <a:r>
              <a:rPr lang="en-US" sz="3200" dirty="0" err="1"/>
              <a:t>www.jach.hawaii.edu</a:t>
            </a:r>
            <a:r>
              <a:rPr lang="en-US" sz="3200" dirty="0"/>
              <a:t>/JCMT/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111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517</Words>
  <Application>Microsoft Macintosh PowerPoint</Application>
  <PresentationFormat>Custom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Harriet Parsons</dc:creator>
  <cp:lastModifiedBy>Doug Johnstone</cp:lastModifiedBy>
  <cp:revision>51</cp:revision>
  <dcterms:created xsi:type="dcterms:W3CDTF">2012-12-03T21:34:47Z</dcterms:created>
  <dcterms:modified xsi:type="dcterms:W3CDTF">2012-12-06T04:27:50Z</dcterms:modified>
</cp:coreProperties>
</file>